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Lst>
  <p:notesMasterIdLst>
    <p:notesMasterId r:id="rId10"/>
  </p:notesMasterIdLst>
  <p:sldIdLst>
    <p:sldId id="273" r:id="rId5"/>
    <p:sldId id="277" r:id="rId6"/>
    <p:sldId id="274" r:id="rId7"/>
    <p:sldId id="275" r:id="rId8"/>
    <p:sldId id="276" r:id="rId9"/>
  </p:sldIdLst>
  <p:sldSz cx="30275213" cy="213836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1E97"/>
    <a:srgbClr val="466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BE1F5C-91D7-6349-BD36-F1807CA0B7A5}" v="77" dt="2022-08-23T10:09:06.742"/>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29" autoAdjust="0"/>
    <p:restoredTop sz="94622"/>
  </p:normalViewPr>
  <p:slideViewPr>
    <p:cSldViewPr snapToGrid="0">
      <p:cViewPr varScale="1">
        <p:scale>
          <a:sx n="19" d="100"/>
          <a:sy n="19" d="100"/>
        </p:scale>
        <p:origin x="66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Jul" userId="8a59f988-f634-4561-9d56-5ee8a562180d" providerId="ADAL" clId="{03BE1F5C-91D7-6349-BD36-F1807CA0B7A5}"/>
    <pc:docChg chg="undo custSel addSld delSld modSld sldOrd">
      <pc:chgData name="David Jul" userId="8a59f988-f634-4561-9d56-5ee8a562180d" providerId="ADAL" clId="{03BE1F5C-91D7-6349-BD36-F1807CA0B7A5}" dt="2022-08-23T10:09:06.742" v="477"/>
      <pc:docMkLst>
        <pc:docMk/>
      </pc:docMkLst>
      <pc:sldChg chg="del">
        <pc:chgData name="David Jul" userId="8a59f988-f634-4561-9d56-5ee8a562180d" providerId="ADAL" clId="{03BE1F5C-91D7-6349-BD36-F1807CA0B7A5}" dt="2022-08-23T09:46:19.360" v="31" actId="2696"/>
        <pc:sldMkLst>
          <pc:docMk/>
          <pc:sldMk cId="77226994" sldId="272"/>
        </pc:sldMkLst>
      </pc:sldChg>
      <pc:sldChg chg="addSp delSp modSp add mod">
        <pc:chgData name="David Jul" userId="8a59f988-f634-4561-9d56-5ee8a562180d" providerId="ADAL" clId="{03BE1F5C-91D7-6349-BD36-F1807CA0B7A5}" dt="2022-08-23T10:08:56.784" v="469" actId="1076"/>
        <pc:sldMkLst>
          <pc:docMk/>
          <pc:sldMk cId="330645967" sldId="273"/>
        </pc:sldMkLst>
        <pc:spChg chg="mod">
          <ac:chgData name="David Jul" userId="8a59f988-f634-4561-9d56-5ee8a562180d" providerId="ADAL" clId="{03BE1F5C-91D7-6349-BD36-F1807CA0B7A5}" dt="2022-08-23T09:56:27.279" v="192" actId="14100"/>
          <ac:spMkLst>
            <pc:docMk/>
            <pc:sldMk cId="330645967" sldId="273"/>
            <ac:spMk id="2" creationId="{78C8E9D7-43ED-8267-F50C-A326ABC89A82}"/>
          </ac:spMkLst>
        </pc:spChg>
        <pc:spChg chg="del mod">
          <ac:chgData name="David Jul" userId="8a59f988-f634-4561-9d56-5ee8a562180d" providerId="ADAL" clId="{03BE1F5C-91D7-6349-BD36-F1807CA0B7A5}" dt="2022-08-23T09:49:33.648" v="87" actId="478"/>
          <ac:spMkLst>
            <pc:docMk/>
            <pc:sldMk cId="330645967" sldId="273"/>
            <ac:spMk id="3" creationId="{4D5ACB9E-7A80-3B62-9CFF-2277562BEB1A}"/>
          </ac:spMkLst>
        </pc:spChg>
        <pc:spChg chg="add del mod">
          <ac:chgData name="David Jul" userId="8a59f988-f634-4561-9d56-5ee8a562180d" providerId="ADAL" clId="{03BE1F5C-91D7-6349-BD36-F1807CA0B7A5}" dt="2022-08-22T10:09:56.017" v="12" actId="478"/>
          <ac:spMkLst>
            <pc:docMk/>
            <pc:sldMk cId="330645967" sldId="273"/>
            <ac:spMk id="9" creationId="{7029F71E-7CC8-2EC6-0835-FE08237C7B4A}"/>
          </ac:spMkLst>
        </pc:spChg>
        <pc:spChg chg="add mod">
          <ac:chgData name="David Jul" userId="8a59f988-f634-4561-9d56-5ee8a562180d" providerId="ADAL" clId="{03BE1F5C-91D7-6349-BD36-F1807CA0B7A5}" dt="2022-08-23T10:05:40.385" v="393" actId="1035"/>
          <ac:spMkLst>
            <pc:docMk/>
            <pc:sldMk cId="330645967" sldId="273"/>
            <ac:spMk id="11" creationId="{8EDFB66C-5E8C-6A4B-4D4C-0538A272335C}"/>
          </ac:spMkLst>
        </pc:spChg>
        <pc:spChg chg="mod">
          <ac:chgData name="David Jul" userId="8a59f988-f634-4561-9d56-5ee8a562180d" providerId="ADAL" clId="{03BE1F5C-91D7-6349-BD36-F1807CA0B7A5}" dt="2022-08-23T09:53:00.535" v="132" actId="14100"/>
          <ac:spMkLst>
            <pc:docMk/>
            <pc:sldMk cId="330645967" sldId="273"/>
            <ac:spMk id="13" creationId="{8E69FD4E-2F33-1347-27C7-44AB3A1953D6}"/>
          </ac:spMkLst>
        </pc:spChg>
        <pc:spChg chg="mod">
          <ac:chgData name="David Jul" userId="8a59f988-f634-4561-9d56-5ee8a562180d" providerId="ADAL" clId="{03BE1F5C-91D7-6349-BD36-F1807CA0B7A5}" dt="2022-08-23T09:52:58.017" v="131" actId="14100"/>
          <ac:spMkLst>
            <pc:docMk/>
            <pc:sldMk cId="330645967" sldId="273"/>
            <ac:spMk id="14" creationId="{BE08D444-BD13-C529-C499-932E3CF6CBA9}"/>
          </ac:spMkLst>
        </pc:spChg>
        <pc:spChg chg="mod">
          <ac:chgData name="David Jul" userId="8a59f988-f634-4561-9d56-5ee8a562180d" providerId="ADAL" clId="{03BE1F5C-91D7-6349-BD36-F1807CA0B7A5}" dt="2022-08-23T09:52:55.287" v="130" actId="14100"/>
          <ac:spMkLst>
            <pc:docMk/>
            <pc:sldMk cId="330645967" sldId="273"/>
            <ac:spMk id="15" creationId="{63103E88-B69F-4065-B7B9-EE9C9E3D447E}"/>
          </ac:spMkLst>
        </pc:spChg>
        <pc:spChg chg="add mod">
          <ac:chgData name="David Jul" userId="8a59f988-f634-4561-9d56-5ee8a562180d" providerId="ADAL" clId="{03BE1F5C-91D7-6349-BD36-F1807CA0B7A5}" dt="2022-08-23T10:06:03.538" v="448" actId="1037"/>
          <ac:spMkLst>
            <pc:docMk/>
            <pc:sldMk cId="330645967" sldId="273"/>
            <ac:spMk id="16" creationId="{DD71D278-13AC-FE07-42DC-BC3E8D061D84}"/>
          </ac:spMkLst>
        </pc:spChg>
        <pc:spChg chg="mod">
          <ac:chgData name="David Jul" userId="8a59f988-f634-4561-9d56-5ee8a562180d" providerId="ADAL" clId="{03BE1F5C-91D7-6349-BD36-F1807CA0B7A5}" dt="2022-08-23T09:57:52.515" v="231" actId="20577"/>
          <ac:spMkLst>
            <pc:docMk/>
            <pc:sldMk cId="330645967" sldId="273"/>
            <ac:spMk id="17" creationId="{46018246-40AE-BC36-218E-71E283641C4E}"/>
          </ac:spMkLst>
        </pc:spChg>
        <pc:spChg chg="mod">
          <ac:chgData name="David Jul" userId="8a59f988-f634-4561-9d56-5ee8a562180d" providerId="ADAL" clId="{03BE1F5C-91D7-6349-BD36-F1807CA0B7A5}" dt="2022-08-23T09:57:59.725" v="240" actId="20577"/>
          <ac:spMkLst>
            <pc:docMk/>
            <pc:sldMk cId="330645967" sldId="273"/>
            <ac:spMk id="18" creationId="{AE7E4455-9F18-2060-E887-4E3469BEABD4}"/>
          </ac:spMkLst>
        </pc:spChg>
        <pc:spChg chg="mod">
          <ac:chgData name="David Jul" userId="8a59f988-f634-4561-9d56-5ee8a562180d" providerId="ADAL" clId="{03BE1F5C-91D7-6349-BD36-F1807CA0B7A5}" dt="2022-08-23T09:57:54.774" v="234" actId="20577"/>
          <ac:spMkLst>
            <pc:docMk/>
            <pc:sldMk cId="330645967" sldId="273"/>
            <ac:spMk id="19" creationId="{FDAD1022-B73E-79DA-718D-DEA6FF95F1C3}"/>
          </ac:spMkLst>
        </pc:spChg>
        <pc:spChg chg="add mod">
          <ac:chgData name="David Jul" userId="8a59f988-f634-4561-9d56-5ee8a562180d" providerId="ADAL" clId="{03BE1F5C-91D7-6349-BD36-F1807CA0B7A5}" dt="2022-08-23T09:52:42.156" v="126" actId="14100"/>
          <ac:spMkLst>
            <pc:docMk/>
            <pc:sldMk cId="330645967" sldId="273"/>
            <ac:spMk id="20" creationId="{1F40121A-A115-7E31-4EAD-BC707F1F3464}"/>
          </ac:spMkLst>
        </pc:spChg>
        <pc:spChg chg="add mod">
          <ac:chgData name="David Jul" userId="8a59f988-f634-4561-9d56-5ee8a562180d" providerId="ADAL" clId="{03BE1F5C-91D7-6349-BD36-F1807CA0B7A5}" dt="2022-08-23T09:57:57.543" v="237" actId="20577"/>
          <ac:spMkLst>
            <pc:docMk/>
            <pc:sldMk cId="330645967" sldId="273"/>
            <ac:spMk id="21" creationId="{DFB591A2-2AD6-67AA-E559-9DC0E119705B}"/>
          </ac:spMkLst>
        </pc:spChg>
        <pc:spChg chg="add mod">
          <ac:chgData name="David Jul" userId="8a59f988-f634-4561-9d56-5ee8a562180d" providerId="ADAL" clId="{03BE1F5C-91D7-6349-BD36-F1807CA0B7A5}" dt="2022-08-23T09:57:17.366" v="208" actId="1076"/>
          <ac:spMkLst>
            <pc:docMk/>
            <pc:sldMk cId="330645967" sldId="273"/>
            <ac:spMk id="23" creationId="{13CC2173-5848-FA32-28A7-13A593BBAFAB}"/>
          </ac:spMkLst>
        </pc:spChg>
        <pc:spChg chg="add mod">
          <ac:chgData name="David Jul" userId="8a59f988-f634-4561-9d56-5ee8a562180d" providerId="ADAL" clId="{03BE1F5C-91D7-6349-BD36-F1807CA0B7A5}" dt="2022-08-23T09:57:21.317" v="210" actId="1076"/>
          <ac:spMkLst>
            <pc:docMk/>
            <pc:sldMk cId="330645967" sldId="273"/>
            <ac:spMk id="24" creationId="{0C713BD1-D2E9-FB32-7FD6-9C4F8047459E}"/>
          </ac:spMkLst>
        </pc:spChg>
        <pc:spChg chg="add mod">
          <ac:chgData name="David Jul" userId="8a59f988-f634-4561-9d56-5ee8a562180d" providerId="ADAL" clId="{03BE1F5C-91D7-6349-BD36-F1807CA0B7A5}" dt="2022-08-23T09:57:31.013" v="216" actId="20577"/>
          <ac:spMkLst>
            <pc:docMk/>
            <pc:sldMk cId="330645967" sldId="273"/>
            <ac:spMk id="25" creationId="{EA72C6B6-FEB0-2DC7-44D2-BF6025E5FDEF}"/>
          </ac:spMkLst>
        </pc:spChg>
        <pc:spChg chg="add mod">
          <ac:chgData name="David Jul" userId="8a59f988-f634-4561-9d56-5ee8a562180d" providerId="ADAL" clId="{03BE1F5C-91D7-6349-BD36-F1807CA0B7A5}" dt="2022-08-23T09:57:33.827" v="220" actId="20577"/>
          <ac:spMkLst>
            <pc:docMk/>
            <pc:sldMk cId="330645967" sldId="273"/>
            <ac:spMk id="26" creationId="{33F13B4F-B4A9-042E-5805-FF9DBFA4CB1A}"/>
          </ac:spMkLst>
        </pc:spChg>
        <pc:picChg chg="add mod">
          <ac:chgData name="David Jul" userId="8a59f988-f634-4561-9d56-5ee8a562180d" providerId="ADAL" clId="{03BE1F5C-91D7-6349-BD36-F1807CA0B7A5}" dt="2022-08-23T10:08:56.784" v="469" actId="1076"/>
          <ac:picMkLst>
            <pc:docMk/>
            <pc:sldMk cId="330645967" sldId="273"/>
            <ac:picMk id="4" creationId="{D9927D79-D663-1A86-5746-FE1DE9F7493E}"/>
          </ac:picMkLst>
        </pc:picChg>
        <pc:picChg chg="del">
          <ac:chgData name="David Jul" userId="8a59f988-f634-4561-9d56-5ee8a562180d" providerId="ADAL" clId="{03BE1F5C-91D7-6349-BD36-F1807CA0B7A5}" dt="2022-08-23T10:08:54.262" v="468" actId="478"/>
          <ac:picMkLst>
            <pc:docMk/>
            <pc:sldMk cId="330645967" sldId="273"/>
            <ac:picMk id="12" creationId="{55F3EDC1-CF4B-6043-6C17-8FB7C3EF5B5A}"/>
          </ac:picMkLst>
        </pc:picChg>
        <pc:cxnChg chg="add mod">
          <ac:chgData name="David Jul" userId="8a59f988-f634-4561-9d56-5ee8a562180d" providerId="ADAL" clId="{03BE1F5C-91D7-6349-BD36-F1807CA0B7A5}" dt="2022-08-23T10:05:37.605" v="386" actId="1035"/>
          <ac:cxnSpMkLst>
            <pc:docMk/>
            <pc:sldMk cId="330645967" sldId="273"/>
            <ac:cxnSpMk id="5" creationId="{5602F639-3036-6862-C94C-CD471E6F1898}"/>
          </ac:cxnSpMkLst>
        </pc:cxnChg>
        <pc:cxnChg chg="add mod">
          <ac:chgData name="David Jul" userId="8a59f988-f634-4561-9d56-5ee8a562180d" providerId="ADAL" clId="{03BE1F5C-91D7-6349-BD36-F1807CA0B7A5}" dt="2022-08-23T09:53:30.810" v="135" actId="1076"/>
          <ac:cxnSpMkLst>
            <pc:docMk/>
            <pc:sldMk cId="330645967" sldId="273"/>
            <ac:cxnSpMk id="10" creationId="{54C7E9A5-87B9-227E-7BC6-AFB890C20CBF}"/>
          </ac:cxnSpMkLst>
        </pc:cxnChg>
        <pc:cxnChg chg="add mod">
          <ac:chgData name="David Jul" userId="8a59f988-f634-4561-9d56-5ee8a562180d" providerId="ADAL" clId="{03BE1F5C-91D7-6349-BD36-F1807CA0B7A5}" dt="2022-08-23T10:05:33.870" v="374" actId="1035"/>
          <ac:cxnSpMkLst>
            <pc:docMk/>
            <pc:sldMk cId="330645967" sldId="273"/>
            <ac:cxnSpMk id="28" creationId="{BA72697A-0CA9-26A0-DDDA-99E046AEA2DF}"/>
          </ac:cxnSpMkLst>
        </pc:cxnChg>
        <pc:cxnChg chg="add mod">
          <ac:chgData name="David Jul" userId="8a59f988-f634-4561-9d56-5ee8a562180d" providerId="ADAL" clId="{03BE1F5C-91D7-6349-BD36-F1807CA0B7A5}" dt="2022-08-23T10:05:31.457" v="372" actId="1035"/>
          <ac:cxnSpMkLst>
            <pc:docMk/>
            <pc:sldMk cId="330645967" sldId="273"/>
            <ac:cxnSpMk id="31" creationId="{5F97AD7E-51C8-8B7C-AA80-76DDE2E3F521}"/>
          </ac:cxnSpMkLst>
        </pc:cxnChg>
        <pc:cxnChg chg="add mod">
          <ac:chgData name="David Jul" userId="8a59f988-f634-4561-9d56-5ee8a562180d" providerId="ADAL" clId="{03BE1F5C-91D7-6349-BD36-F1807CA0B7A5}" dt="2022-08-23T10:05:30.069" v="371" actId="1035"/>
          <ac:cxnSpMkLst>
            <pc:docMk/>
            <pc:sldMk cId="330645967" sldId="273"/>
            <ac:cxnSpMk id="32" creationId="{D62A09F5-3BF4-82E4-9D5D-B97466E5F54F}"/>
          </ac:cxnSpMkLst>
        </pc:cxnChg>
        <pc:cxnChg chg="add mod">
          <ac:chgData name="David Jul" userId="8a59f988-f634-4561-9d56-5ee8a562180d" providerId="ADAL" clId="{03BE1F5C-91D7-6349-BD36-F1807CA0B7A5}" dt="2022-08-23T10:05:32.746" v="373" actId="1035"/>
          <ac:cxnSpMkLst>
            <pc:docMk/>
            <pc:sldMk cId="330645967" sldId="273"/>
            <ac:cxnSpMk id="33" creationId="{CAE14F69-6B20-5879-2BAE-3E5CE598C89E}"/>
          </ac:cxnSpMkLst>
        </pc:cxnChg>
        <pc:cxnChg chg="add mod">
          <ac:chgData name="David Jul" userId="8a59f988-f634-4561-9d56-5ee8a562180d" providerId="ADAL" clId="{03BE1F5C-91D7-6349-BD36-F1807CA0B7A5}" dt="2022-08-23T10:05:29.044" v="370" actId="1035"/>
          <ac:cxnSpMkLst>
            <pc:docMk/>
            <pc:sldMk cId="330645967" sldId="273"/>
            <ac:cxnSpMk id="34" creationId="{95C4FABE-4005-91B1-0E4E-F317A5BEDA10}"/>
          </ac:cxnSpMkLst>
        </pc:cxnChg>
        <pc:cxnChg chg="add mod">
          <ac:chgData name="David Jul" userId="8a59f988-f634-4561-9d56-5ee8a562180d" providerId="ADAL" clId="{03BE1F5C-91D7-6349-BD36-F1807CA0B7A5}" dt="2022-08-23T10:05:58.026" v="441" actId="1036"/>
          <ac:cxnSpMkLst>
            <pc:docMk/>
            <pc:sldMk cId="330645967" sldId="273"/>
            <ac:cxnSpMk id="35" creationId="{1BD5C705-25D3-695E-1509-1E9FA48479A7}"/>
          </ac:cxnSpMkLst>
        </pc:cxnChg>
        <pc:cxnChg chg="add mod">
          <ac:chgData name="David Jul" userId="8a59f988-f634-4561-9d56-5ee8a562180d" providerId="ADAL" clId="{03BE1F5C-91D7-6349-BD36-F1807CA0B7A5}" dt="2022-08-23T10:05:58.026" v="441" actId="1036"/>
          <ac:cxnSpMkLst>
            <pc:docMk/>
            <pc:sldMk cId="330645967" sldId="273"/>
            <ac:cxnSpMk id="36" creationId="{D1817DBD-D521-2FFC-A267-450CC662C18D}"/>
          </ac:cxnSpMkLst>
        </pc:cxnChg>
        <pc:cxnChg chg="add mod">
          <ac:chgData name="David Jul" userId="8a59f988-f634-4561-9d56-5ee8a562180d" providerId="ADAL" clId="{03BE1F5C-91D7-6349-BD36-F1807CA0B7A5}" dt="2022-08-23T10:05:58.026" v="441" actId="1036"/>
          <ac:cxnSpMkLst>
            <pc:docMk/>
            <pc:sldMk cId="330645967" sldId="273"/>
            <ac:cxnSpMk id="37" creationId="{93F8B4F8-8B45-FD23-659B-024D4927FBB9}"/>
          </ac:cxnSpMkLst>
        </pc:cxnChg>
        <pc:cxnChg chg="add mod">
          <ac:chgData name="David Jul" userId="8a59f988-f634-4561-9d56-5ee8a562180d" providerId="ADAL" clId="{03BE1F5C-91D7-6349-BD36-F1807CA0B7A5}" dt="2022-08-23T10:05:58.026" v="441" actId="1036"/>
          <ac:cxnSpMkLst>
            <pc:docMk/>
            <pc:sldMk cId="330645967" sldId="273"/>
            <ac:cxnSpMk id="38" creationId="{8A1F3617-41FA-8228-7F40-23448A343156}"/>
          </ac:cxnSpMkLst>
        </pc:cxnChg>
        <pc:cxnChg chg="add mod">
          <ac:chgData name="David Jul" userId="8a59f988-f634-4561-9d56-5ee8a562180d" providerId="ADAL" clId="{03BE1F5C-91D7-6349-BD36-F1807CA0B7A5}" dt="2022-08-23T10:05:58.026" v="441" actId="1036"/>
          <ac:cxnSpMkLst>
            <pc:docMk/>
            <pc:sldMk cId="330645967" sldId="273"/>
            <ac:cxnSpMk id="39" creationId="{5BE49565-0BF9-2E4D-49E7-29893C97AEBB}"/>
          </ac:cxnSpMkLst>
        </pc:cxnChg>
      </pc:sldChg>
      <pc:sldChg chg="add del">
        <pc:chgData name="David Jul" userId="8a59f988-f634-4561-9d56-5ee8a562180d" providerId="ADAL" clId="{03BE1F5C-91D7-6349-BD36-F1807CA0B7A5}" dt="2022-08-23T09:57:50.607" v="228"/>
        <pc:sldMkLst>
          <pc:docMk/>
          <pc:sldMk cId="1946049995" sldId="274"/>
        </pc:sldMkLst>
      </pc:sldChg>
      <pc:sldChg chg="addSp delSp modSp add mod">
        <pc:chgData name="David Jul" userId="8a59f988-f634-4561-9d56-5ee8a562180d" providerId="ADAL" clId="{03BE1F5C-91D7-6349-BD36-F1807CA0B7A5}" dt="2022-08-23T10:09:02.411" v="473"/>
        <pc:sldMkLst>
          <pc:docMk/>
          <pc:sldMk cId="2483543027" sldId="274"/>
        </pc:sldMkLst>
        <pc:spChg chg="mod">
          <ac:chgData name="David Jul" userId="8a59f988-f634-4561-9d56-5ee8a562180d" providerId="ADAL" clId="{03BE1F5C-91D7-6349-BD36-F1807CA0B7A5}" dt="2022-08-23T09:58:35.467" v="257" actId="20577"/>
          <ac:spMkLst>
            <pc:docMk/>
            <pc:sldMk cId="2483543027" sldId="274"/>
            <ac:spMk id="2" creationId="{78C8E9D7-43ED-8267-F50C-A326ABC89A82}"/>
          </ac:spMkLst>
        </pc:spChg>
        <pc:spChg chg="add mod">
          <ac:chgData name="David Jul" userId="8a59f988-f634-4561-9d56-5ee8a562180d" providerId="ADAL" clId="{03BE1F5C-91D7-6349-BD36-F1807CA0B7A5}" dt="2022-08-23T10:06:27.840" v="454"/>
          <ac:spMkLst>
            <pc:docMk/>
            <pc:sldMk cId="2483543027" sldId="274"/>
            <ac:spMk id="3" creationId="{2E6742E6-B2B0-2A25-B721-8CA516F545FF}"/>
          </ac:spMkLst>
        </pc:spChg>
        <pc:spChg chg="add mod">
          <ac:chgData name="David Jul" userId="8a59f988-f634-4561-9d56-5ee8a562180d" providerId="ADAL" clId="{03BE1F5C-91D7-6349-BD36-F1807CA0B7A5}" dt="2022-08-23T10:06:27.840" v="454"/>
          <ac:spMkLst>
            <pc:docMk/>
            <pc:sldMk cId="2483543027" sldId="274"/>
            <ac:spMk id="4" creationId="{1A2BAA06-678F-CF59-DF73-883733658BCD}"/>
          </ac:spMkLst>
        </pc:spChg>
        <pc:spChg chg="del">
          <ac:chgData name="David Jul" userId="8a59f988-f634-4561-9d56-5ee8a562180d" providerId="ADAL" clId="{03BE1F5C-91D7-6349-BD36-F1807CA0B7A5}" dt="2022-08-23T10:06:26.229" v="452" actId="478"/>
          <ac:spMkLst>
            <pc:docMk/>
            <pc:sldMk cId="2483543027" sldId="274"/>
            <ac:spMk id="11" creationId="{8EDFB66C-5E8C-6A4B-4D4C-0538A272335C}"/>
          </ac:spMkLst>
        </pc:spChg>
        <pc:spChg chg="del">
          <ac:chgData name="David Jul" userId="8a59f988-f634-4561-9d56-5ee8a562180d" providerId="ADAL" clId="{03BE1F5C-91D7-6349-BD36-F1807CA0B7A5}" dt="2022-08-23T10:06:26.927" v="453" actId="478"/>
          <ac:spMkLst>
            <pc:docMk/>
            <pc:sldMk cId="2483543027" sldId="274"/>
            <ac:spMk id="16" creationId="{DD71D278-13AC-FE07-42DC-BC3E8D061D84}"/>
          </ac:spMkLst>
        </pc:spChg>
        <pc:spChg chg="mod">
          <ac:chgData name="David Jul" userId="8a59f988-f634-4561-9d56-5ee8a562180d" providerId="ADAL" clId="{03BE1F5C-91D7-6349-BD36-F1807CA0B7A5}" dt="2022-08-23T10:01:37.178" v="338" actId="20577"/>
          <ac:spMkLst>
            <pc:docMk/>
            <pc:sldMk cId="2483543027" sldId="274"/>
            <ac:spMk id="17" creationId="{46018246-40AE-BC36-218E-71E283641C4E}"/>
          </ac:spMkLst>
        </pc:spChg>
        <pc:spChg chg="mod">
          <ac:chgData name="David Jul" userId="8a59f988-f634-4561-9d56-5ee8a562180d" providerId="ADAL" clId="{03BE1F5C-91D7-6349-BD36-F1807CA0B7A5}" dt="2022-08-23T10:01:45.685" v="339"/>
          <ac:spMkLst>
            <pc:docMk/>
            <pc:sldMk cId="2483543027" sldId="274"/>
            <ac:spMk id="19" creationId="{FDAD1022-B73E-79DA-718D-DEA6FF95F1C3}"/>
          </ac:spMkLst>
        </pc:spChg>
        <pc:spChg chg="mod">
          <ac:chgData name="David Jul" userId="8a59f988-f634-4561-9d56-5ee8a562180d" providerId="ADAL" clId="{03BE1F5C-91D7-6349-BD36-F1807CA0B7A5}" dt="2022-08-23T10:02:13.029" v="351" actId="20577"/>
          <ac:spMkLst>
            <pc:docMk/>
            <pc:sldMk cId="2483543027" sldId="274"/>
            <ac:spMk id="21" creationId="{DFB591A2-2AD6-67AA-E559-9DC0E119705B}"/>
          </ac:spMkLst>
        </pc:spChg>
        <pc:picChg chg="add mod">
          <ac:chgData name="David Jul" userId="8a59f988-f634-4561-9d56-5ee8a562180d" providerId="ADAL" clId="{03BE1F5C-91D7-6349-BD36-F1807CA0B7A5}" dt="2022-08-23T10:09:02.411" v="473"/>
          <ac:picMkLst>
            <pc:docMk/>
            <pc:sldMk cId="2483543027" sldId="274"/>
            <ac:picMk id="11" creationId="{744DC180-9E07-2E3B-8987-E924B34B66E1}"/>
          </ac:picMkLst>
        </pc:picChg>
        <pc:picChg chg="del">
          <ac:chgData name="David Jul" userId="8a59f988-f634-4561-9d56-5ee8a562180d" providerId="ADAL" clId="{03BE1F5C-91D7-6349-BD36-F1807CA0B7A5}" dt="2022-08-23T10:09:02.158" v="472" actId="478"/>
          <ac:picMkLst>
            <pc:docMk/>
            <pc:sldMk cId="2483543027" sldId="274"/>
            <ac:picMk id="12" creationId="{55F3EDC1-CF4B-6043-6C17-8FB7C3EF5B5A}"/>
          </ac:picMkLst>
        </pc:picChg>
        <pc:cxnChg chg="add mod">
          <ac:chgData name="David Jul" userId="8a59f988-f634-4561-9d56-5ee8a562180d" providerId="ADAL" clId="{03BE1F5C-91D7-6349-BD36-F1807CA0B7A5}" dt="2022-08-23T10:06:27.840" v="454"/>
          <ac:cxnSpMkLst>
            <pc:docMk/>
            <pc:sldMk cId="2483543027" sldId="274"/>
            <ac:cxnSpMk id="8" creationId="{6479EAAB-2F87-2FE9-C579-1BF6B16D37F6}"/>
          </ac:cxnSpMkLst>
        </pc:cxnChg>
        <pc:cxnChg chg="add mod">
          <ac:chgData name="David Jul" userId="8a59f988-f634-4561-9d56-5ee8a562180d" providerId="ADAL" clId="{03BE1F5C-91D7-6349-BD36-F1807CA0B7A5}" dt="2022-08-23T10:06:27.840" v="454"/>
          <ac:cxnSpMkLst>
            <pc:docMk/>
            <pc:sldMk cId="2483543027" sldId="274"/>
            <ac:cxnSpMk id="9" creationId="{242331B5-0F68-4A58-4D66-BF5523814B17}"/>
          </ac:cxnSpMkLst>
        </pc:cxnChg>
        <pc:cxnChg chg="add mod">
          <ac:chgData name="David Jul" userId="8a59f988-f634-4561-9d56-5ee8a562180d" providerId="ADAL" clId="{03BE1F5C-91D7-6349-BD36-F1807CA0B7A5}" dt="2022-08-23T10:06:27.840" v="454"/>
          <ac:cxnSpMkLst>
            <pc:docMk/>
            <pc:sldMk cId="2483543027" sldId="274"/>
            <ac:cxnSpMk id="22" creationId="{D68416B0-45FF-A57C-E98D-8CB3817ED4E5}"/>
          </ac:cxnSpMkLst>
        </pc:cxnChg>
        <pc:cxnChg chg="add mod">
          <ac:chgData name="David Jul" userId="8a59f988-f634-4561-9d56-5ee8a562180d" providerId="ADAL" clId="{03BE1F5C-91D7-6349-BD36-F1807CA0B7A5}" dt="2022-08-23T10:06:27.840" v="454"/>
          <ac:cxnSpMkLst>
            <pc:docMk/>
            <pc:sldMk cId="2483543027" sldId="274"/>
            <ac:cxnSpMk id="27" creationId="{7CEE1908-AD17-D3E3-E3CB-09E33B0EB665}"/>
          </ac:cxnSpMkLst>
        </pc:cxnChg>
        <pc:cxnChg chg="add mod">
          <ac:chgData name="David Jul" userId="8a59f988-f634-4561-9d56-5ee8a562180d" providerId="ADAL" clId="{03BE1F5C-91D7-6349-BD36-F1807CA0B7A5}" dt="2022-08-23T10:06:27.840" v="454"/>
          <ac:cxnSpMkLst>
            <pc:docMk/>
            <pc:sldMk cId="2483543027" sldId="274"/>
            <ac:cxnSpMk id="28" creationId="{2A87BA77-7AF9-4643-7B20-727F0E9C47D2}"/>
          </ac:cxnSpMkLst>
        </pc:cxnChg>
        <pc:cxnChg chg="add mod">
          <ac:chgData name="David Jul" userId="8a59f988-f634-4561-9d56-5ee8a562180d" providerId="ADAL" clId="{03BE1F5C-91D7-6349-BD36-F1807CA0B7A5}" dt="2022-08-23T10:06:27.840" v="454"/>
          <ac:cxnSpMkLst>
            <pc:docMk/>
            <pc:sldMk cId="2483543027" sldId="274"/>
            <ac:cxnSpMk id="29" creationId="{F5735157-1C3F-D602-34A9-0CF46F7BF53B}"/>
          </ac:cxnSpMkLst>
        </pc:cxnChg>
        <pc:cxnChg chg="add mod">
          <ac:chgData name="David Jul" userId="8a59f988-f634-4561-9d56-5ee8a562180d" providerId="ADAL" clId="{03BE1F5C-91D7-6349-BD36-F1807CA0B7A5}" dt="2022-08-23T10:06:27.840" v="454"/>
          <ac:cxnSpMkLst>
            <pc:docMk/>
            <pc:sldMk cId="2483543027" sldId="274"/>
            <ac:cxnSpMk id="30" creationId="{DAF1382D-9C5B-D9B9-A2BA-912AA7EAE316}"/>
          </ac:cxnSpMkLst>
        </pc:cxnChg>
        <pc:cxnChg chg="add mod">
          <ac:chgData name="David Jul" userId="8a59f988-f634-4561-9d56-5ee8a562180d" providerId="ADAL" clId="{03BE1F5C-91D7-6349-BD36-F1807CA0B7A5}" dt="2022-08-23T10:06:27.840" v="454"/>
          <ac:cxnSpMkLst>
            <pc:docMk/>
            <pc:sldMk cId="2483543027" sldId="274"/>
            <ac:cxnSpMk id="31" creationId="{CAC35C7E-6E20-E1F1-C27F-E9BD3476E8B7}"/>
          </ac:cxnSpMkLst>
        </pc:cxnChg>
        <pc:cxnChg chg="add mod">
          <ac:chgData name="David Jul" userId="8a59f988-f634-4561-9d56-5ee8a562180d" providerId="ADAL" clId="{03BE1F5C-91D7-6349-BD36-F1807CA0B7A5}" dt="2022-08-23T10:06:27.840" v="454"/>
          <ac:cxnSpMkLst>
            <pc:docMk/>
            <pc:sldMk cId="2483543027" sldId="274"/>
            <ac:cxnSpMk id="32" creationId="{68BDF53A-9C77-E55E-3527-BFBFEFA88D9F}"/>
          </ac:cxnSpMkLst>
        </pc:cxnChg>
        <pc:cxnChg chg="add mod">
          <ac:chgData name="David Jul" userId="8a59f988-f634-4561-9d56-5ee8a562180d" providerId="ADAL" clId="{03BE1F5C-91D7-6349-BD36-F1807CA0B7A5}" dt="2022-08-23T10:06:27.840" v="454"/>
          <ac:cxnSpMkLst>
            <pc:docMk/>
            <pc:sldMk cId="2483543027" sldId="274"/>
            <ac:cxnSpMk id="33" creationId="{AE2E3BF3-946C-922C-6532-A261C6268A74}"/>
          </ac:cxnSpMkLst>
        </pc:cxnChg>
      </pc:sldChg>
      <pc:sldChg chg="addSp delSp modSp add mod">
        <pc:chgData name="David Jul" userId="8a59f988-f634-4561-9d56-5ee8a562180d" providerId="ADAL" clId="{03BE1F5C-91D7-6349-BD36-F1807CA0B7A5}" dt="2022-08-23T10:09:04.369" v="475"/>
        <pc:sldMkLst>
          <pc:docMk/>
          <pc:sldMk cId="1259766065" sldId="275"/>
        </pc:sldMkLst>
        <pc:spChg chg="mod">
          <ac:chgData name="David Jul" userId="8a59f988-f634-4561-9d56-5ee8a562180d" providerId="ADAL" clId="{03BE1F5C-91D7-6349-BD36-F1807CA0B7A5}" dt="2022-08-23T09:58:46.148" v="263" actId="20577"/>
          <ac:spMkLst>
            <pc:docMk/>
            <pc:sldMk cId="1259766065" sldId="275"/>
            <ac:spMk id="2" creationId="{78C8E9D7-43ED-8267-F50C-A326ABC89A82}"/>
          </ac:spMkLst>
        </pc:spChg>
        <pc:spChg chg="add mod">
          <ac:chgData name="David Jul" userId="8a59f988-f634-4561-9d56-5ee8a562180d" providerId="ADAL" clId="{03BE1F5C-91D7-6349-BD36-F1807CA0B7A5}" dt="2022-08-23T10:06:32.953" v="457"/>
          <ac:spMkLst>
            <pc:docMk/>
            <pc:sldMk cId="1259766065" sldId="275"/>
            <ac:spMk id="3" creationId="{E3FCADF1-3C3B-D486-520D-E335A1D271AC}"/>
          </ac:spMkLst>
        </pc:spChg>
        <pc:spChg chg="add mod">
          <ac:chgData name="David Jul" userId="8a59f988-f634-4561-9d56-5ee8a562180d" providerId="ADAL" clId="{03BE1F5C-91D7-6349-BD36-F1807CA0B7A5}" dt="2022-08-23T10:06:32.953" v="457"/>
          <ac:spMkLst>
            <pc:docMk/>
            <pc:sldMk cId="1259766065" sldId="275"/>
            <ac:spMk id="4" creationId="{7AADB2E3-C91F-0669-0590-4AFD49237E9E}"/>
          </ac:spMkLst>
        </pc:spChg>
        <pc:spChg chg="del">
          <ac:chgData name="David Jul" userId="8a59f988-f634-4561-9d56-5ee8a562180d" providerId="ADAL" clId="{03BE1F5C-91D7-6349-BD36-F1807CA0B7A5}" dt="2022-08-23T10:06:30.458" v="455" actId="478"/>
          <ac:spMkLst>
            <pc:docMk/>
            <pc:sldMk cId="1259766065" sldId="275"/>
            <ac:spMk id="11" creationId="{8EDFB66C-5E8C-6A4B-4D4C-0538A272335C}"/>
          </ac:spMkLst>
        </pc:spChg>
        <pc:spChg chg="del">
          <ac:chgData name="David Jul" userId="8a59f988-f634-4561-9d56-5ee8a562180d" providerId="ADAL" clId="{03BE1F5C-91D7-6349-BD36-F1807CA0B7A5}" dt="2022-08-23T10:06:32.080" v="456" actId="478"/>
          <ac:spMkLst>
            <pc:docMk/>
            <pc:sldMk cId="1259766065" sldId="275"/>
            <ac:spMk id="16" creationId="{DD71D278-13AC-FE07-42DC-BC3E8D061D84}"/>
          </ac:spMkLst>
        </pc:spChg>
        <pc:spChg chg="mod">
          <ac:chgData name="David Jul" userId="8a59f988-f634-4561-9d56-5ee8a562180d" providerId="ADAL" clId="{03BE1F5C-91D7-6349-BD36-F1807CA0B7A5}" dt="2022-08-23T10:01:18.095" v="336" actId="20577"/>
          <ac:spMkLst>
            <pc:docMk/>
            <pc:sldMk cId="1259766065" sldId="275"/>
            <ac:spMk id="17" creationId="{46018246-40AE-BC36-218E-71E283641C4E}"/>
          </ac:spMkLst>
        </pc:spChg>
        <pc:spChg chg="mod">
          <ac:chgData name="David Jul" userId="8a59f988-f634-4561-9d56-5ee8a562180d" providerId="ADAL" clId="{03BE1F5C-91D7-6349-BD36-F1807CA0B7A5}" dt="2022-08-23T10:01:08.861" v="333" actId="20577"/>
          <ac:spMkLst>
            <pc:docMk/>
            <pc:sldMk cId="1259766065" sldId="275"/>
            <ac:spMk id="19" creationId="{FDAD1022-B73E-79DA-718D-DEA6FF95F1C3}"/>
          </ac:spMkLst>
        </pc:spChg>
        <pc:picChg chg="add mod">
          <ac:chgData name="David Jul" userId="8a59f988-f634-4561-9d56-5ee8a562180d" providerId="ADAL" clId="{03BE1F5C-91D7-6349-BD36-F1807CA0B7A5}" dt="2022-08-23T10:09:04.369" v="475"/>
          <ac:picMkLst>
            <pc:docMk/>
            <pc:sldMk cId="1259766065" sldId="275"/>
            <ac:picMk id="11" creationId="{1A814981-78E0-A419-6132-10E077D60209}"/>
          </ac:picMkLst>
        </pc:picChg>
        <pc:picChg chg="del">
          <ac:chgData name="David Jul" userId="8a59f988-f634-4561-9d56-5ee8a562180d" providerId="ADAL" clId="{03BE1F5C-91D7-6349-BD36-F1807CA0B7A5}" dt="2022-08-23T10:09:04.140" v="474" actId="478"/>
          <ac:picMkLst>
            <pc:docMk/>
            <pc:sldMk cId="1259766065" sldId="275"/>
            <ac:picMk id="12" creationId="{55F3EDC1-CF4B-6043-6C17-8FB7C3EF5B5A}"/>
          </ac:picMkLst>
        </pc:picChg>
        <pc:cxnChg chg="add mod">
          <ac:chgData name="David Jul" userId="8a59f988-f634-4561-9d56-5ee8a562180d" providerId="ADAL" clId="{03BE1F5C-91D7-6349-BD36-F1807CA0B7A5}" dt="2022-08-23T10:06:32.953" v="457"/>
          <ac:cxnSpMkLst>
            <pc:docMk/>
            <pc:sldMk cId="1259766065" sldId="275"/>
            <ac:cxnSpMk id="8" creationId="{CAC819DB-F77F-05A1-2F7F-944FC792B164}"/>
          </ac:cxnSpMkLst>
        </pc:cxnChg>
        <pc:cxnChg chg="add mod">
          <ac:chgData name="David Jul" userId="8a59f988-f634-4561-9d56-5ee8a562180d" providerId="ADAL" clId="{03BE1F5C-91D7-6349-BD36-F1807CA0B7A5}" dt="2022-08-23T10:06:32.953" v="457"/>
          <ac:cxnSpMkLst>
            <pc:docMk/>
            <pc:sldMk cId="1259766065" sldId="275"/>
            <ac:cxnSpMk id="9" creationId="{77FAF8BF-0856-7A3A-7D3D-00C3747CF35B}"/>
          </ac:cxnSpMkLst>
        </pc:cxnChg>
        <pc:cxnChg chg="add mod">
          <ac:chgData name="David Jul" userId="8a59f988-f634-4561-9d56-5ee8a562180d" providerId="ADAL" clId="{03BE1F5C-91D7-6349-BD36-F1807CA0B7A5}" dt="2022-08-23T10:06:32.953" v="457"/>
          <ac:cxnSpMkLst>
            <pc:docMk/>
            <pc:sldMk cId="1259766065" sldId="275"/>
            <ac:cxnSpMk id="22" creationId="{7365F30C-87B0-0738-7AB0-0D25FBF6C70F}"/>
          </ac:cxnSpMkLst>
        </pc:cxnChg>
        <pc:cxnChg chg="add mod">
          <ac:chgData name="David Jul" userId="8a59f988-f634-4561-9d56-5ee8a562180d" providerId="ADAL" clId="{03BE1F5C-91D7-6349-BD36-F1807CA0B7A5}" dt="2022-08-23T10:06:32.953" v="457"/>
          <ac:cxnSpMkLst>
            <pc:docMk/>
            <pc:sldMk cId="1259766065" sldId="275"/>
            <ac:cxnSpMk id="27" creationId="{4E15E0EB-8827-02B8-E302-3B514DD812AA}"/>
          </ac:cxnSpMkLst>
        </pc:cxnChg>
        <pc:cxnChg chg="add mod">
          <ac:chgData name="David Jul" userId="8a59f988-f634-4561-9d56-5ee8a562180d" providerId="ADAL" clId="{03BE1F5C-91D7-6349-BD36-F1807CA0B7A5}" dt="2022-08-23T10:06:32.953" v="457"/>
          <ac:cxnSpMkLst>
            <pc:docMk/>
            <pc:sldMk cId="1259766065" sldId="275"/>
            <ac:cxnSpMk id="28" creationId="{7C35AB0E-7A6F-6D57-CE7E-669B5A94D0DD}"/>
          </ac:cxnSpMkLst>
        </pc:cxnChg>
        <pc:cxnChg chg="add mod">
          <ac:chgData name="David Jul" userId="8a59f988-f634-4561-9d56-5ee8a562180d" providerId="ADAL" clId="{03BE1F5C-91D7-6349-BD36-F1807CA0B7A5}" dt="2022-08-23T10:06:32.953" v="457"/>
          <ac:cxnSpMkLst>
            <pc:docMk/>
            <pc:sldMk cId="1259766065" sldId="275"/>
            <ac:cxnSpMk id="29" creationId="{F2B21494-D512-FA91-D286-E15EE4D57C4C}"/>
          </ac:cxnSpMkLst>
        </pc:cxnChg>
        <pc:cxnChg chg="add mod">
          <ac:chgData name="David Jul" userId="8a59f988-f634-4561-9d56-5ee8a562180d" providerId="ADAL" clId="{03BE1F5C-91D7-6349-BD36-F1807CA0B7A5}" dt="2022-08-23T10:06:32.953" v="457"/>
          <ac:cxnSpMkLst>
            <pc:docMk/>
            <pc:sldMk cId="1259766065" sldId="275"/>
            <ac:cxnSpMk id="30" creationId="{217A49FB-C7CD-1F9D-DE2E-BD7BD023CA4F}"/>
          </ac:cxnSpMkLst>
        </pc:cxnChg>
        <pc:cxnChg chg="add mod">
          <ac:chgData name="David Jul" userId="8a59f988-f634-4561-9d56-5ee8a562180d" providerId="ADAL" clId="{03BE1F5C-91D7-6349-BD36-F1807CA0B7A5}" dt="2022-08-23T10:06:32.953" v="457"/>
          <ac:cxnSpMkLst>
            <pc:docMk/>
            <pc:sldMk cId="1259766065" sldId="275"/>
            <ac:cxnSpMk id="31" creationId="{7334100E-5909-A5BD-D902-62267E90154D}"/>
          </ac:cxnSpMkLst>
        </pc:cxnChg>
        <pc:cxnChg chg="add mod">
          <ac:chgData name="David Jul" userId="8a59f988-f634-4561-9d56-5ee8a562180d" providerId="ADAL" clId="{03BE1F5C-91D7-6349-BD36-F1807CA0B7A5}" dt="2022-08-23T10:06:32.953" v="457"/>
          <ac:cxnSpMkLst>
            <pc:docMk/>
            <pc:sldMk cId="1259766065" sldId="275"/>
            <ac:cxnSpMk id="32" creationId="{325E4AD5-D84D-3E9E-3622-8A7DDB5A0C85}"/>
          </ac:cxnSpMkLst>
        </pc:cxnChg>
        <pc:cxnChg chg="add mod">
          <ac:chgData name="David Jul" userId="8a59f988-f634-4561-9d56-5ee8a562180d" providerId="ADAL" clId="{03BE1F5C-91D7-6349-BD36-F1807CA0B7A5}" dt="2022-08-23T10:06:32.953" v="457"/>
          <ac:cxnSpMkLst>
            <pc:docMk/>
            <pc:sldMk cId="1259766065" sldId="275"/>
            <ac:cxnSpMk id="33" creationId="{83F1ACB1-DE3D-C30D-3E7E-90A9F550C54B}"/>
          </ac:cxnSpMkLst>
        </pc:cxnChg>
      </pc:sldChg>
      <pc:sldChg chg="add del">
        <pc:chgData name="David Jul" userId="8a59f988-f634-4561-9d56-5ee8a562180d" providerId="ADAL" clId="{03BE1F5C-91D7-6349-BD36-F1807CA0B7A5}" dt="2022-08-23T09:57:50.185" v="227"/>
        <pc:sldMkLst>
          <pc:docMk/>
          <pc:sldMk cId="1770534754" sldId="275"/>
        </pc:sldMkLst>
      </pc:sldChg>
      <pc:sldChg chg="add del">
        <pc:chgData name="David Jul" userId="8a59f988-f634-4561-9d56-5ee8a562180d" providerId="ADAL" clId="{03BE1F5C-91D7-6349-BD36-F1807CA0B7A5}" dt="2022-08-23T09:57:49.850" v="226"/>
        <pc:sldMkLst>
          <pc:docMk/>
          <pc:sldMk cId="163891748" sldId="276"/>
        </pc:sldMkLst>
      </pc:sldChg>
      <pc:sldChg chg="addSp delSp modSp add mod">
        <pc:chgData name="David Jul" userId="8a59f988-f634-4561-9d56-5ee8a562180d" providerId="ADAL" clId="{03BE1F5C-91D7-6349-BD36-F1807CA0B7A5}" dt="2022-08-23T10:09:06.742" v="477"/>
        <pc:sldMkLst>
          <pc:docMk/>
          <pc:sldMk cId="559037920" sldId="276"/>
        </pc:sldMkLst>
        <pc:spChg chg="mod">
          <ac:chgData name="David Jul" userId="8a59f988-f634-4561-9d56-5ee8a562180d" providerId="ADAL" clId="{03BE1F5C-91D7-6349-BD36-F1807CA0B7A5}" dt="2022-08-23T09:58:53.830" v="273" actId="20577"/>
          <ac:spMkLst>
            <pc:docMk/>
            <pc:sldMk cId="559037920" sldId="276"/>
            <ac:spMk id="2" creationId="{78C8E9D7-43ED-8267-F50C-A326ABC89A82}"/>
          </ac:spMkLst>
        </pc:spChg>
        <pc:spChg chg="add mod">
          <ac:chgData name="David Jul" userId="8a59f988-f634-4561-9d56-5ee8a562180d" providerId="ADAL" clId="{03BE1F5C-91D7-6349-BD36-F1807CA0B7A5}" dt="2022-08-23T10:06:37.439" v="460"/>
          <ac:spMkLst>
            <pc:docMk/>
            <pc:sldMk cId="559037920" sldId="276"/>
            <ac:spMk id="3" creationId="{BD9FCEEF-45EF-D4FC-1EE6-D4BF910486FC}"/>
          </ac:spMkLst>
        </pc:spChg>
        <pc:spChg chg="add mod">
          <ac:chgData name="David Jul" userId="8a59f988-f634-4561-9d56-5ee8a562180d" providerId="ADAL" clId="{03BE1F5C-91D7-6349-BD36-F1807CA0B7A5}" dt="2022-08-23T10:06:37.439" v="460"/>
          <ac:spMkLst>
            <pc:docMk/>
            <pc:sldMk cId="559037920" sldId="276"/>
            <ac:spMk id="4" creationId="{B27C08F0-C782-DDA0-F20C-0BED115183DE}"/>
          </ac:spMkLst>
        </pc:spChg>
        <pc:spChg chg="del">
          <ac:chgData name="David Jul" userId="8a59f988-f634-4561-9d56-5ee8a562180d" providerId="ADAL" clId="{03BE1F5C-91D7-6349-BD36-F1807CA0B7A5}" dt="2022-08-23T10:06:35.359" v="458" actId="478"/>
          <ac:spMkLst>
            <pc:docMk/>
            <pc:sldMk cId="559037920" sldId="276"/>
            <ac:spMk id="11" creationId="{8EDFB66C-5E8C-6A4B-4D4C-0538A272335C}"/>
          </ac:spMkLst>
        </pc:spChg>
        <pc:spChg chg="del">
          <ac:chgData name="David Jul" userId="8a59f988-f634-4561-9d56-5ee8a562180d" providerId="ADAL" clId="{03BE1F5C-91D7-6349-BD36-F1807CA0B7A5}" dt="2022-08-23T10:06:36.602" v="459" actId="478"/>
          <ac:spMkLst>
            <pc:docMk/>
            <pc:sldMk cId="559037920" sldId="276"/>
            <ac:spMk id="16" creationId="{DD71D278-13AC-FE07-42DC-BC3E8D061D84}"/>
          </ac:spMkLst>
        </pc:spChg>
        <pc:spChg chg="mod">
          <ac:chgData name="David Jul" userId="8a59f988-f634-4561-9d56-5ee8a562180d" providerId="ADAL" clId="{03BE1F5C-91D7-6349-BD36-F1807CA0B7A5}" dt="2022-08-23T10:00:45.866" v="328" actId="20577"/>
          <ac:spMkLst>
            <pc:docMk/>
            <pc:sldMk cId="559037920" sldId="276"/>
            <ac:spMk id="17" creationId="{46018246-40AE-BC36-218E-71E283641C4E}"/>
          </ac:spMkLst>
        </pc:spChg>
        <pc:spChg chg="mod">
          <ac:chgData name="David Jul" userId="8a59f988-f634-4561-9d56-5ee8a562180d" providerId="ADAL" clId="{03BE1F5C-91D7-6349-BD36-F1807CA0B7A5}" dt="2022-08-23T10:00:24.273" v="313" actId="20577"/>
          <ac:spMkLst>
            <pc:docMk/>
            <pc:sldMk cId="559037920" sldId="276"/>
            <ac:spMk id="19" creationId="{FDAD1022-B73E-79DA-718D-DEA6FF95F1C3}"/>
          </ac:spMkLst>
        </pc:spChg>
        <pc:spChg chg="mod">
          <ac:chgData name="David Jul" userId="8a59f988-f634-4561-9d56-5ee8a562180d" providerId="ADAL" clId="{03BE1F5C-91D7-6349-BD36-F1807CA0B7A5}" dt="2022-08-23T10:00:06.551" v="303"/>
          <ac:spMkLst>
            <pc:docMk/>
            <pc:sldMk cId="559037920" sldId="276"/>
            <ac:spMk id="21" creationId="{DFB591A2-2AD6-67AA-E559-9DC0E119705B}"/>
          </ac:spMkLst>
        </pc:spChg>
        <pc:picChg chg="add mod">
          <ac:chgData name="David Jul" userId="8a59f988-f634-4561-9d56-5ee8a562180d" providerId="ADAL" clId="{03BE1F5C-91D7-6349-BD36-F1807CA0B7A5}" dt="2022-08-23T10:09:06.742" v="477"/>
          <ac:picMkLst>
            <pc:docMk/>
            <pc:sldMk cId="559037920" sldId="276"/>
            <ac:picMk id="11" creationId="{C6160E11-308E-B1EB-9233-A1237CDBD9C6}"/>
          </ac:picMkLst>
        </pc:picChg>
        <pc:picChg chg="del">
          <ac:chgData name="David Jul" userId="8a59f988-f634-4561-9d56-5ee8a562180d" providerId="ADAL" clId="{03BE1F5C-91D7-6349-BD36-F1807CA0B7A5}" dt="2022-08-23T10:09:06.480" v="476" actId="478"/>
          <ac:picMkLst>
            <pc:docMk/>
            <pc:sldMk cId="559037920" sldId="276"/>
            <ac:picMk id="12" creationId="{55F3EDC1-CF4B-6043-6C17-8FB7C3EF5B5A}"/>
          </ac:picMkLst>
        </pc:picChg>
        <pc:cxnChg chg="add mod">
          <ac:chgData name="David Jul" userId="8a59f988-f634-4561-9d56-5ee8a562180d" providerId="ADAL" clId="{03BE1F5C-91D7-6349-BD36-F1807CA0B7A5}" dt="2022-08-23T10:06:37.439" v="460"/>
          <ac:cxnSpMkLst>
            <pc:docMk/>
            <pc:sldMk cId="559037920" sldId="276"/>
            <ac:cxnSpMk id="8" creationId="{4BBB3B44-F7AE-3DA9-DD66-8B60728069C7}"/>
          </ac:cxnSpMkLst>
        </pc:cxnChg>
        <pc:cxnChg chg="add mod">
          <ac:chgData name="David Jul" userId="8a59f988-f634-4561-9d56-5ee8a562180d" providerId="ADAL" clId="{03BE1F5C-91D7-6349-BD36-F1807CA0B7A5}" dt="2022-08-23T10:06:37.439" v="460"/>
          <ac:cxnSpMkLst>
            <pc:docMk/>
            <pc:sldMk cId="559037920" sldId="276"/>
            <ac:cxnSpMk id="9" creationId="{4C74CB8D-4CEA-7836-1BDA-8693FCCF40F0}"/>
          </ac:cxnSpMkLst>
        </pc:cxnChg>
        <pc:cxnChg chg="add mod">
          <ac:chgData name="David Jul" userId="8a59f988-f634-4561-9d56-5ee8a562180d" providerId="ADAL" clId="{03BE1F5C-91D7-6349-BD36-F1807CA0B7A5}" dt="2022-08-23T10:06:37.439" v="460"/>
          <ac:cxnSpMkLst>
            <pc:docMk/>
            <pc:sldMk cId="559037920" sldId="276"/>
            <ac:cxnSpMk id="22" creationId="{3531FCF8-5273-4976-2CE6-BEEBA58E8CC8}"/>
          </ac:cxnSpMkLst>
        </pc:cxnChg>
        <pc:cxnChg chg="add mod">
          <ac:chgData name="David Jul" userId="8a59f988-f634-4561-9d56-5ee8a562180d" providerId="ADAL" clId="{03BE1F5C-91D7-6349-BD36-F1807CA0B7A5}" dt="2022-08-23T10:06:37.439" v="460"/>
          <ac:cxnSpMkLst>
            <pc:docMk/>
            <pc:sldMk cId="559037920" sldId="276"/>
            <ac:cxnSpMk id="27" creationId="{EA282081-D25D-1C47-7EC6-250FD03728A7}"/>
          </ac:cxnSpMkLst>
        </pc:cxnChg>
        <pc:cxnChg chg="add mod">
          <ac:chgData name="David Jul" userId="8a59f988-f634-4561-9d56-5ee8a562180d" providerId="ADAL" clId="{03BE1F5C-91D7-6349-BD36-F1807CA0B7A5}" dt="2022-08-23T10:06:37.439" v="460"/>
          <ac:cxnSpMkLst>
            <pc:docMk/>
            <pc:sldMk cId="559037920" sldId="276"/>
            <ac:cxnSpMk id="28" creationId="{92F24730-A23D-C590-1772-436DDF5394A6}"/>
          </ac:cxnSpMkLst>
        </pc:cxnChg>
        <pc:cxnChg chg="add mod">
          <ac:chgData name="David Jul" userId="8a59f988-f634-4561-9d56-5ee8a562180d" providerId="ADAL" clId="{03BE1F5C-91D7-6349-BD36-F1807CA0B7A5}" dt="2022-08-23T10:06:37.439" v="460"/>
          <ac:cxnSpMkLst>
            <pc:docMk/>
            <pc:sldMk cId="559037920" sldId="276"/>
            <ac:cxnSpMk id="29" creationId="{23195D1F-46A2-FC44-C3D3-FD53EB9F73F6}"/>
          </ac:cxnSpMkLst>
        </pc:cxnChg>
        <pc:cxnChg chg="add mod">
          <ac:chgData name="David Jul" userId="8a59f988-f634-4561-9d56-5ee8a562180d" providerId="ADAL" clId="{03BE1F5C-91D7-6349-BD36-F1807CA0B7A5}" dt="2022-08-23T10:06:37.439" v="460"/>
          <ac:cxnSpMkLst>
            <pc:docMk/>
            <pc:sldMk cId="559037920" sldId="276"/>
            <ac:cxnSpMk id="30" creationId="{6078B177-FACB-43BC-D28D-4F18653BBE65}"/>
          </ac:cxnSpMkLst>
        </pc:cxnChg>
        <pc:cxnChg chg="add mod">
          <ac:chgData name="David Jul" userId="8a59f988-f634-4561-9d56-5ee8a562180d" providerId="ADAL" clId="{03BE1F5C-91D7-6349-BD36-F1807CA0B7A5}" dt="2022-08-23T10:06:37.439" v="460"/>
          <ac:cxnSpMkLst>
            <pc:docMk/>
            <pc:sldMk cId="559037920" sldId="276"/>
            <ac:cxnSpMk id="31" creationId="{01FBCCD6-65E0-6F77-650E-F7F07CD0892A}"/>
          </ac:cxnSpMkLst>
        </pc:cxnChg>
        <pc:cxnChg chg="add mod">
          <ac:chgData name="David Jul" userId="8a59f988-f634-4561-9d56-5ee8a562180d" providerId="ADAL" clId="{03BE1F5C-91D7-6349-BD36-F1807CA0B7A5}" dt="2022-08-23T10:06:37.439" v="460"/>
          <ac:cxnSpMkLst>
            <pc:docMk/>
            <pc:sldMk cId="559037920" sldId="276"/>
            <ac:cxnSpMk id="32" creationId="{A8B500AE-591D-1D89-3DD8-F979A05A63DC}"/>
          </ac:cxnSpMkLst>
        </pc:cxnChg>
        <pc:cxnChg chg="add mod">
          <ac:chgData name="David Jul" userId="8a59f988-f634-4561-9d56-5ee8a562180d" providerId="ADAL" clId="{03BE1F5C-91D7-6349-BD36-F1807CA0B7A5}" dt="2022-08-23T10:06:37.439" v="460"/>
          <ac:cxnSpMkLst>
            <pc:docMk/>
            <pc:sldMk cId="559037920" sldId="276"/>
            <ac:cxnSpMk id="33" creationId="{E4E7B010-7ECA-7BF9-CF49-B3A2605351E3}"/>
          </ac:cxnSpMkLst>
        </pc:cxnChg>
      </pc:sldChg>
      <pc:sldChg chg="addSp delSp modSp add mod ord">
        <pc:chgData name="David Jul" userId="8a59f988-f634-4561-9d56-5ee8a562180d" providerId="ADAL" clId="{03BE1F5C-91D7-6349-BD36-F1807CA0B7A5}" dt="2022-08-23T10:09:00.131" v="471"/>
        <pc:sldMkLst>
          <pc:docMk/>
          <pc:sldMk cId="1934458717" sldId="277"/>
        </pc:sldMkLst>
        <pc:spChg chg="mod">
          <ac:chgData name="David Jul" userId="8a59f988-f634-4561-9d56-5ee8a562180d" providerId="ADAL" clId="{03BE1F5C-91D7-6349-BD36-F1807CA0B7A5}" dt="2022-08-23T09:58:24.510" v="250" actId="20577"/>
          <ac:spMkLst>
            <pc:docMk/>
            <pc:sldMk cId="1934458717" sldId="277"/>
            <ac:spMk id="2" creationId="{78C8E9D7-43ED-8267-F50C-A326ABC89A82}"/>
          </ac:spMkLst>
        </pc:spChg>
        <pc:spChg chg="add mod">
          <ac:chgData name="David Jul" userId="8a59f988-f634-4561-9d56-5ee8a562180d" providerId="ADAL" clId="{03BE1F5C-91D7-6349-BD36-F1807CA0B7A5}" dt="2022-08-23T10:06:22.074" v="451"/>
          <ac:spMkLst>
            <pc:docMk/>
            <pc:sldMk cId="1934458717" sldId="277"/>
            <ac:spMk id="3" creationId="{91BB57EF-6330-958D-9931-5FF18881AE6B}"/>
          </ac:spMkLst>
        </pc:spChg>
        <pc:spChg chg="add mod">
          <ac:chgData name="David Jul" userId="8a59f988-f634-4561-9d56-5ee8a562180d" providerId="ADAL" clId="{03BE1F5C-91D7-6349-BD36-F1807CA0B7A5}" dt="2022-08-23T10:06:22.074" v="451"/>
          <ac:spMkLst>
            <pc:docMk/>
            <pc:sldMk cId="1934458717" sldId="277"/>
            <ac:spMk id="4" creationId="{ED82C72A-A42F-BCBE-F0ED-788123B1E851}"/>
          </ac:spMkLst>
        </pc:spChg>
        <pc:spChg chg="del">
          <ac:chgData name="David Jul" userId="8a59f988-f634-4561-9d56-5ee8a562180d" providerId="ADAL" clId="{03BE1F5C-91D7-6349-BD36-F1807CA0B7A5}" dt="2022-08-23T10:06:20.335" v="449" actId="478"/>
          <ac:spMkLst>
            <pc:docMk/>
            <pc:sldMk cId="1934458717" sldId="277"/>
            <ac:spMk id="11" creationId="{8EDFB66C-5E8C-6A4B-4D4C-0538A272335C}"/>
          </ac:spMkLst>
        </pc:spChg>
        <pc:spChg chg="del">
          <ac:chgData name="David Jul" userId="8a59f988-f634-4561-9d56-5ee8a562180d" providerId="ADAL" clId="{03BE1F5C-91D7-6349-BD36-F1807CA0B7A5}" dt="2022-08-23T10:06:21.177" v="450" actId="478"/>
          <ac:spMkLst>
            <pc:docMk/>
            <pc:sldMk cId="1934458717" sldId="277"/>
            <ac:spMk id="16" creationId="{DD71D278-13AC-FE07-42DC-BC3E8D061D84}"/>
          </ac:spMkLst>
        </pc:spChg>
        <pc:spChg chg="mod">
          <ac:chgData name="David Jul" userId="8a59f988-f634-4561-9d56-5ee8a562180d" providerId="ADAL" clId="{03BE1F5C-91D7-6349-BD36-F1807CA0B7A5}" dt="2022-08-23T09:59:21.291" v="299" actId="20577"/>
          <ac:spMkLst>
            <pc:docMk/>
            <pc:sldMk cId="1934458717" sldId="277"/>
            <ac:spMk id="17" creationId="{46018246-40AE-BC36-218E-71E283641C4E}"/>
          </ac:spMkLst>
        </pc:spChg>
        <pc:spChg chg="mod">
          <ac:chgData name="David Jul" userId="8a59f988-f634-4561-9d56-5ee8a562180d" providerId="ADAL" clId="{03BE1F5C-91D7-6349-BD36-F1807CA0B7A5}" dt="2022-08-23T09:59:28.876" v="300"/>
          <ac:spMkLst>
            <pc:docMk/>
            <pc:sldMk cId="1934458717" sldId="277"/>
            <ac:spMk id="19" creationId="{FDAD1022-B73E-79DA-718D-DEA6FF95F1C3}"/>
          </ac:spMkLst>
        </pc:spChg>
        <pc:picChg chg="add mod">
          <ac:chgData name="David Jul" userId="8a59f988-f634-4561-9d56-5ee8a562180d" providerId="ADAL" clId="{03BE1F5C-91D7-6349-BD36-F1807CA0B7A5}" dt="2022-08-23T10:09:00.131" v="471"/>
          <ac:picMkLst>
            <pc:docMk/>
            <pc:sldMk cId="1934458717" sldId="277"/>
            <ac:picMk id="11" creationId="{13800EEF-3594-905C-F638-2DDFDCFC3688}"/>
          </ac:picMkLst>
        </pc:picChg>
        <pc:picChg chg="del">
          <ac:chgData name="David Jul" userId="8a59f988-f634-4561-9d56-5ee8a562180d" providerId="ADAL" clId="{03BE1F5C-91D7-6349-BD36-F1807CA0B7A5}" dt="2022-08-23T10:08:59.810" v="470" actId="478"/>
          <ac:picMkLst>
            <pc:docMk/>
            <pc:sldMk cId="1934458717" sldId="277"/>
            <ac:picMk id="12" creationId="{55F3EDC1-CF4B-6043-6C17-8FB7C3EF5B5A}"/>
          </ac:picMkLst>
        </pc:picChg>
        <pc:cxnChg chg="add mod">
          <ac:chgData name="David Jul" userId="8a59f988-f634-4561-9d56-5ee8a562180d" providerId="ADAL" clId="{03BE1F5C-91D7-6349-BD36-F1807CA0B7A5}" dt="2022-08-23T10:06:22.074" v="451"/>
          <ac:cxnSpMkLst>
            <pc:docMk/>
            <pc:sldMk cId="1934458717" sldId="277"/>
            <ac:cxnSpMk id="8" creationId="{D037E5B5-CDC3-133E-EB22-F65E8BEB52BB}"/>
          </ac:cxnSpMkLst>
        </pc:cxnChg>
        <pc:cxnChg chg="add mod">
          <ac:chgData name="David Jul" userId="8a59f988-f634-4561-9d56-5ee8a562180d" providerId="ADAL" clId="{03BE1F5C-91D7-6349-BD36-F1807CA0B7A5}" dt="2022-08-23T10:06:22.074" v="451"/>
          <ac:cxnSpMkLst>
            <pc:docMk/>
            <pc:sldMk cId="1934458717" sldId="277"/>
            <ac:cxnSpMk id="9" creationId="{0887700C-28E9-BA45-680F-8BE2A7CC4861}"/>
          </ac:cxnSpMkLst>
        </pc:cxnChg>
        <pc:cxnChg chg="add mod">
          <ac:chgData name="David Jul" userId="8a59f988-f634-4561-9d56-5ee8a562180d" providerId="ADAL" clId="{03BE1F5C-91D7-6349-BD36-F1807CA0B7A5}" dt="2022-08-23T10:06:22.074" v="451"/>
          <ac:cxnSpMkLst>
            <pc:docMk/>
            <pc:sldMk cId="1934458717" sldId="277"/>
            <ac:cxnSpMk id="22" creationId="{8E45671B-8EAC-3B3F-37A2-CE929068AC56}"/>
          </ac:cxnSpMkLst>
        </pc:cxnChg>
        <pc:cxnChg chg="add mod">
          <ac:chgData name="David Jul" userId="8a59f988-f634-4561-9d56-5ee8a562180d" providerId="ADAL" clId="{03BE1F5C-91D7-6349-BD36-F1807CA0B7A5}" dt="2022-08-23T10:06:22.074" v="451"/>
          <ac:cxnSpMkLst>
            <pc:docMk/>
            <pc:sldMk cId="1934458717" sldId="277"/>
            <ac:cxnSpMk id="27" creationId="{D72ED5D5-2E47-D595-A37C-29803C538872}"/>
          </ac:cxnSpMkLst>
        </pc:cxnChg>
        <pc:cxnChg chg="add mod">
          <ac:chgData name="David Jul" userId="8a59f988-f634-4561-9d56-5ee8a562180d" providerId="ADAL" clId="{03BE1F5C-91D7-6349-BD36-F1807CA0B7A5}" dt="2022-08-23T10:06:22.074" v="451"/>
          <ac:cxnSpMkLst>
            <pc:docMk/>
            <pc:sldMk cId="1934458717" sldId="277"/>
            <ac:cxnSpMk id="28" creationId="{82FAAA2A-610A-897E-85C3-47656CE0D645}"/>
          </ac:cxnSpMkLst>
        </pc:cxnChg>
        <pc:cxnChg chg="add mod">
          <ac:chgData name="David Jul" userId="8a59f988-f634-4561-9d56-5ee8a562180d" providerId="ADAL" clId="{03BE1F5C-91D7-6349-BD36-F1807CA0B7A5}" dt="2022-08-23T10:06:22.074" v="451"/>
          <ac:cxnSpMkLst>
            <pc:docMk/>
            <pc:sldMk cId="1934458717" sldId="277"/>
            <ac:cxnSpMk id="29" creationId="{D2CE654C-517B-7BEC-4215-6D30A7506E37}"/>
          </ac:cxnSpMkLst>
        </pc:cxnChg>
        <pc:cxnChg chg="add mod">
          <ac:chgData name="David Jul" userId="8a59f988-f634-4561-9d56-5ee8a562180d" providerId="ADAL" clId="{03BE1F5C-91D7-6349-BD36-F1807CA0B7A5}" dt="2022-08-23T10:06:22.074" v="451"/>
          <ac:cxnSpMkLst>
            <pc:docMk/>
            <pc:sldMk cId="1934458717" sldId="277"/>
            <ac:cxnSpMk id="30" creationId="{C20162A6-EB3E-288E-20FE-98C8FAF44F7B}"/>
          </ac:cxnSpMkLst>
        </pc:cxnChg>
        <pc:cxnChg chg="add mod">
          <ac:chgData name="David Jul" userId="8a59f988-f634-4561-9d56-5ee8a562180d" providerId="ADAL" clId="{03BE1F5C-91D7-6349-BD36-F1807CA0B7A5}" dt="2022-08-23T10:06:22.074" v="451"/>
          <ac:cxnSpMkLst>
            <pc:docMk/>
            <pc:sldMk cId="1934458717" sldId="277"/>
            <ac:cxnSpMk id="31" creationId="{53AAC7E2-1C7C-D533-D6B0-4856CC50CB19}"/>
          </ac:cxnSpMkLst>
        </pc:cxnChg>
        <pc:cxnChg chg="add mod">
          <ac:chgData name="David Jul" userId="8a59f988-f634-4561-9d56-5ee8a562180d" providerId="ADAL" clId="{03BE1F5C-91D7-6349-BD36-F1807CA0B7A5}" dt="2022-08-23T10:06:22.074" v="451"/>
          <ac:cxnSpMkLst>
            <pc:docMk/>
            <pc:sldMk cId="1934458717" sldId="277"/>
            <ac:cxnSpMk id="32" creationId="{4CB0FDDD-82AC-5CBF-93F8-7EEFA8A959F0}"/>
          </ac:cxnSpMkLst>
        </pc:cxnChg>
        <pc:cxnChg chg="add mod">
          <ac:chgData name="David Jul" userId="8a59f988-f634-4561-9d56-5ee8a562180d" providerId="ADAL" clId="{03BE1F5C-91D7-6349-BD36-F1807CA0B7A5}" dt="2022-08-23T10:06:22.074" v="451"/>
          <ac:cxnSpMkLst>
            <pc:docMk/>
            <pc:sldMk cId="1934458717" sldId="277"/>
            <ac:cxnSpMk id="33" creationId="{034D5861-3CD7-096F-5A63-6E37E19E6786}"/>
          </ac:cxnSpMkLst>
        </pc:cxnChg>
      </pc:sldChg>
      <pc:sldChg chg="add del">
        <pc:chgData name="David Jul" userId="8a59f988-f634-4561-9d56-5ee8a562180d" providerId="ADAL" clId="{03BE1F5C-91D7-6349-BD36-F1807CA0B7A5}" dt="2022-08-23T09:57:49.535" v="225"/>
        <pc:sldMkLst>
          <pc:docMk/>
          <pc:sldMk cId="4032187209" sldId="27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4784BF-3249-47EA-8A10-481C94F5B1E2}" type="datetimeFigureOut">
              <a:rPr lang="da-DK" smtClean="0"/>
              <a:t>26-08-2022</a:t>
            </a:fld>
            <a:endParaRPr lang="da-DK"/>
          </a:p>
        </p:txBody>
      </p:sp>
      <p:sp>
        <p:nvSpPr>
          <p:cNvPr id="4" name="Pladsholder til slidebillede 3"/>
          <p:cNvSpPr>
            <a:spLocks noGrp="1" noRot="1" noChangeAspect="1"/>
          </p:cNvSpPr>
          <p:nvPr>
            <p:ph type="sldImg" idx="2"/>
          </p:nvPr>
        </p:nvSpPr>
        <p:spPr>
          <a:xfrm>
            <a:off x="1244600" y="1143000"/>
            <a:ext cx="43688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3C25E0-B2DB-48F4-A640-B056C273B117}" type="slidenum">
              <a:rPr lang="da-DK" smtClean="0"/>
              <a:t>‹nr.›</a:t>
            </a:fld>
            <a:endParaRPr lang="da-DK"/>
          </a:p>
        </p:txBody>
      </p:sp>
    </p:spTree>
    <p:extLst>
      <p:ext uri="{BB962C8B-B14F-4D97-AF65-F5344CB8AC3E}">
        <p14:creationId xmlns:p14="http://schemas.microsoft.com/office/powerpoint/2010/main" val="2423026212"/>
      </p:ext>
    </p:extLst>
  </p:cSld>
  <p:clrMap bg1="lt1" tx1="dk1" bg2="lt2" tx2="dk2" accent1="accent1" accent2="accent2" accent3="accent3" accent4="accent4" accent5="accent5" accent6="accent6" hlink="hlink" folHlink="folHlink"/>
  <p:notesStyle>
    <a:lvl1pPr marL="0" algn="l" defTabSz="2817724" rtl="0" eaLnBrk="1" latinLnBrk="0" hangingPunct="1">
      <a:defRPr sz="3698" kern="1200">
        <a:solidFill>
          <a:schemeClr val="tx1"/>
        </a:solidFill>
        <a:latin typeface="+mn-lt"/>
        <a:ea typeface="+mn-ea"/>
        <a:cs typeface="+mn-cs"/>
      </a:defRPr>
    </a:lvl1pPr>
    <a:lvl2pPr marL="1408862" algn="l" defTabSz="2817724" rtl="0" eaLnBrk="1" latinLnBrk="0" hangingPunct="1">
      <a:defRPr sz="3698" kern="1200">
        <a:solidFill>
          <a:schemeClr val="tx1"/>
        </a:solidFill>
        <a:latin typeface="+mn-lt"/>
        <a:ea typeface="+mn-ea"/>
        <a:cs typeface="+mn-cs"/>
      </a:defRPr>
    </a:lvl2pPr>
    <a:lvl3pPr marL="2817724" algn="l" defTabSz="2817724" rtl="0" eaLnBrk="1" latinLnBrk="0" hangingPunct="1">
      <a:defRPr sz="3698" kern="1200">
        <a:solidFill>
          <a:schemeClr val="tx1"/>
        </a:solidFill>
        <a:latin typeface="+mn-lt"/>
        <a:ea typeface="+mn-ea"/>
        <a:cs typeface="+mn-cs"/>
      </a:defRPr>
    </a:lvl3pPr>
    <a:lvl4pPr marL="4226585" algn="l" defTabSz="2817724" rtl="0" eaLnBrk="1" latinLnBrk="0" hangingPunct="1">
      <a:defRPr sz="3698" kern="1200">
        <a:solidFill>
          <a:schemeClr val="tx1"/>
        </a:solidFill>
        <a:latin typeface="+mn-lt"/>
        <a:ea typeface="+mn-ea"/>
        <a:cs typeface="+mn-cs"/>
      </a:defRPr>
    </a:lvl4pPr>
    <a:lvl5pPr marL="5635447" algn="l" defTabSz="2817724" rtl="0" eaLnBrk="1" latinLnBrk="0" hangingPunct="1">
      <a:defRPr sz="3698" kern="1200">
        <a:solidFill>
          <a:schemeClr val="tx1"/>
        </a:solidFill>
        <a:latin typeface="+mn-lt"/>
        <a:ea typeface="+mn-ea"/>
        <a:cs typeface="+mn-cs"/>
      </a:defRPr>
    </a:lvl5pPr>
    <a:lvl6pPr marL="7044309" algn="l" defTabSz="2817724" rtl="0" eaLnBrk="1" latinLnBrk="0" hangingPunct="1">
      <a:defRPr sz="3698" kern="1200">
        <a:solidFill>
          <a:schemeClr val="tx1"/>
        </a:solidFill>
        <a:latin typeface="+mn-lt"/>
        <a:ea typeface="+mn-ea"/>
        <a:cs typeface="+mn-cs"/>
      </a:defRPr>
    </a:lvl6pPr>
    <a:lvl7pPr marL="8453171" algn="l" defTabSz="2817724" rtl="0" eaLnBrk="1" latinLnBrk="0" hangingPunct="1">
      <a:defRPr sz="3698" kern="1200">
        <a:solidFill>
          <a:schemeClr val="tx1"/>
        </a:solidFill>
        <a:latin typeface="+mn-lt"/>
        <a:ea typeface="+mn-ea"/>
        <a:cs typeface="+mn-cs"/>
      </a:defRPr>
    </a:lvl7pPr>
    <a:lvl8pPr marL="9862033" algn="l" defTabSz="2817724" rtl="0" eaLnBrk="1" latinLnBrk="0" hangingPunct="1">
      <a:defRPr sz="3698" kern="1200">
        <a:solidFill>
          <a:schemeClr val="tx1"/>
        </a:solidFill>
        <a:latin typeface="+mn-lt"/>
        <a:ea typeface="+mn-ea"/>
        <a:cs typeface="+mn-cs"/>
      </a:defRPr>
    </a:lvl8pPr>
    <a:lvl9pPr marL="11270894" algn="l" defTabSz="2817724" rtl="0" eaLnBrk="1" latinLnBrk="0" hangingPunct="1">
      <a:defRPr sz="369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3499590"/>
            <a:ext cx="25733931" cy="7444669"/>
          </a:xfrm>
        </p:spPr>
        <p:txBody>
          <a:bodyPr anchor="b"/>
          <a:lstStyle>
            <a:lvl1pPr algn="ctr">
              <a:defRPr sz="18709"/>
            </a:lvl1pPr>
          </a:lstStyle>
          <a:p>
            <a:r>
              <a:rPr lang="da-DK"/>
              <a:t>Klik for at redigere titeltypografien i masteren</a:t>
            </a:r>
            <a:endParaRPr lang="en-US" dirty="0"/>
          </a:p>
        </p:txBody>
      </p:sp>
      <p:sp>
        <p:nvSpPr>
          <p:cNvPr id="3" name="Subtitle 2"/>
          <p:cNvSpPr>
            <a:spLocks noGrp="1"/>
          </p:cNvSpPr>
          <p:nvPr>
            <p:ph type="subTitle" idx="1"/>
          </p:nvPr>
        </p:nvSpPr>
        <p:spPr>
          <a:xfrm>
            <a:off x="3784402" y="11231355"/>
            <a:ext cx="22706410" cy="5162758"/>
          </a:xfrm>
        </p:spPr>
        <p:txBody>
          <a:bodyPr/>
          <a:lstStyle>
            <a:lvl1pPr marL="0" indent="0" algn="ctr">
              <a:buNone/>
              <a:defRPr sz="7483"/>
            </a:lvl1pPr>
            <a:lvl2pPr marL="1425595" indent="0" algn="ctr">
              <a:buNone/>
              <a:defRPr sz="6236"/>
            </a:lvl2pPr>
            <a:lvl3pPr marL="2851191" indent="0" algn="ctr">
              <a:buNone/>
              <a:defRPr sz="5613"/>
            </a:lvl3pPr>
            <a:lvl4pPr marL="4276786" indent="0" algn="ctr">
              <a:buNone/>
              <a:defRPr sz="4989"/>
            </a:lvl4pPr>
            <a:lvl5pPr marL="5702381" indent="0" algn="ctr">
              <a:buNone/>
              <a:defRPr sz="4989"/>
            </a:lvl5pPr>
            <a:lvl6pPr marL="7127977" indent="0" algn="ctr">
              <a:buNone/>
              <a:defRPr sz="4989"/>
            </a:lvl6pPr>
            <a:lvl7pPr marL="8553572" indent="0" algn="ctr">
              <a:buNone/>
              <a:defRPr sz="4989"/>
            </a:lvl7pPr>
            <a:lvl8pPr marL="9979167" indent="0" algn="ctr">
              <a:buNone/>
              <a:defRPr sz="4989"/>
            </a:lvl8pPr>
            <a:lvl9pPr marL="11404763" indent="0" algn="ctr">
              <a:buNone/>
              <a:defRPr sz="4989"/>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B5193F6D-6466-4868-BE5C-7EBFB1988C90}" type="datetimeFigureOut">
              <a:rPr lang="da-DK" smtClean="0"/>
              <a:t>26-08-2022</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5266EB65-F5F6-428E-8F18-2145ABCE82F5}" type="slidenum">
              <a:rPr lang="da-DK" smtClean="0"/>
              <a:t>‹nr.›</a:t>
            </a:fld>
            <a:endParaRPr lang="da-DK"/>
          </a:p>
        </p:txBody>
      </p:sp>
    </p:spTree>
    <p:extLst>
      <p:ext uri="{BB962C8B-B14F-4D97-AF65-F5344CB8AC3E}">
        <p14:creationId xmlns:p14="http://schemas.microsoft.com/office/powerpoint/2010/main" val="265750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5193F6D-6466-4868-BE5C-7EBFB1988C90}" type="datetimeFigureOut">
              <a:rPr lang="da-DK" smtClean="0"/>
              <a:t>26-08-2022</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5266EB65-F5F6-428E-8F18-2145ABCE82F5}" type="slidenum">
              <a:rPr lang="da-DK" smtClean="0"/>
              <a:t>‹nr.›</a:t>
            </a:fld>
            <a:endParaRPr lang="da-DK"/>
          </a:p>
        </p:txBody>
      </p:sp>
    </p:spTree>
    <p:extLst>
      <p:ext uri="{BB962C8B-B14F-4D97-AF65-F5344CB8AC3E}">
        <p14:creationId xmlns:p14="http://schemas.microsoft.com/office/powerpoint/2010/main" val="3330704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1138480"/>
            <a:ext cx="6528093" cy="18121634"/>
          </a:xfrm>
        </p:spPr>
        <p:txBody>
          <a:bodyPr vert="eaVert"/>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2081423" y="1138480"/>
            <a:ext cx="19205838" cy="18121634"/>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5193F6D-6466-4868-BE5C-7EBFB1988C90}" type="datetimeFigureOut">
              <a:rPr lang="da-DK" smtClean="0"/>
              <a:t>26-08-2022</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5266EB65-F5F6-428E-8F18-2145ABCE82F5}" type="slidenum">
              <a:rPr lang="da-DK" smtClean="0"/>
              <a:t>‹nr.›</a:t>
            </a:fld>
            <a:endParaRPr lang="da-DK"/>
          </a:p>
        </p:txBody>
      </p:sp>
    </p:spTree>
    <p:extLst>
      <p:ext uri="{BB962C8B-B14F-4D97-AF65-F5344CB8AC3E}">
        <p14:creationId xmlns:p14="http://schemas.microsoft.com/office/powerpoint/2010/main" val="4333445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rugerdefineret layou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771434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5193F6D-6466-4868-BE5C-7EBFB1988C90}" type="datetimeFigureOut">
              <a:rPr lang="da-DK" smtClean="0"/>
              <a:t>26-08-2022</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5266EB65-F5F6-428E-8F18-2145ABCE82F5}" type="slidenum">
              <a:rPr lang="da-DK" smtClean="0"/>
              <a:t>‹nr.›</a:t>
            </a:fld>
            <a:endParaRPr lang="da-DK"/>
          </a:p>
        </p:txBody>
      </p:sp>
    </p:spTree>
    <p:extLst>
      <p:ext uri="{BB962C8B-B14F-4D97-AF65-F5344CB8AC3E}">
        <p14:creationId xmlns:p14="http://schemas.microsoft.com/office/powerpoint/2010/main" val="3897655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2065654" y="5331063"/>
            <a:ext cx="26112371" cy="8894992"/>
          </a:xfrm>
        </p:spPr>
        <p:txBody>
          <a:bodyPr anchor="b"/>
          <a:lstStyle>
            <a:lvl1pPr>
              <a:defRPr sz="18709"/>
            </a:lvl1pPr>
          </a:lstStyle>
          <a:p>
            <a:r>
              <a:rPr lang="da-DK"/>
              <a:t>Klik for at redigere titeltypografien i masteren</a:t>
            </a:r>
            <a:endParaRPr lang="en-US" dirty="0"/>
          </a:p>
        </p:txBody>
      </p:sp>
      <p:sp>
        <p:nvSpPr>
          <p:cNvPr id="3" name="Text Placeholder 2"/>
          <p:cNvSpPr>
            <a:spLocks noGrp="1"/>
          </p:cNvSpPr>
          <p:nvPr>
            <p:ph type="body" idx="1"/>
          </p:nvPr>
        </p:nvSpPr>
        <p:spPr>
          <a:xfrm>
            <a:off x="2065654" y="14310205"/>
            <a:ext cx="26112371" cy="4677666"/>
          </a:xfrm>
        </p:spPr>
        <p:txBody>
          <a:bodyPr/>
          <a:lstStyle>
            <a:lvl1pPr marL="0" indent="0">
              <a:buNone/>
              <a:defRPr sz="7483">
                <a:solidFill>
                  <a:schemeClr val="tx1"/>
                </a:solidFill>
              </a:defRPr>
            </a:lvl1pPr>
            <a:lvl2pPr marL="1425595" indent="0">
              <a:buNone/>
              <a:defRPr sz="6236">
                <a:solidFill>
                  <a:schemeClr val="tx1">
                    <a:tint val="75000"/>
                  </a:schemeClr>
                </a:solidFill>
              </a:defRPr>
            </a:lvl2pPr>
            <a:lvl3pPr marL="2851191" indent="0">
              <a:buNone/>
              <a:defRPr sz="5613">
                <a:solidFill>
                  <a:schemeClr val="tx1">
                    <a:tint val="75000"/>
                  </a:schemeClr>
                </a:solidFill>
              </a:defRPr>
            </a:lvl3pPr>
            <a:lvl4pPr marL="4276786" indent="0">
              <a:buNone/>
              <a:defRPr sz="4989">
                <a:solidFill>
                  <a:schemeClr val="tx1">
                    <a:tint val="75000"/>
                  </a:schemeClr>
                </a:solidFill>
              </a:defRPr>
            </a:lvl4pPr>
            <a:lvl5pPr marL="5702381" indent="0">
              <a:buNone/>
              <a:defRPr sz="4989">
                <a:solidFill>
                  <a:schemeClr val="tx1">
                    <a:tint val="75000"/>
                  </a:schemeClr>
                </a:solidFill>
              </a:defRPr>
            </a:lvl5pPr>
            <a:lvl6pPr marL="7127977" indent="0">
              <a:buNone/>
              <a:defRPr sz="4989">
                <a:solidFill>
                  <a:schemeClr val="tx1">
                    <a:tint val="75000"/>
                  </a:schemeClr>
                </a:solidFill>
              </a:defRPr>
            </a:lvl6pPr>
            <a:lvl7pPr marL="8553572" indent="0">
              <a:buNone/>
              <a:defRPr sz="4989">
                <a:solidFill>
                  <a:schemeClr val="tx1">
                    <a:tint val="75000"/>
                  </a:schemeClr>
                </a:solidFill>
              </a:defRPr>
            </a:lvl7pPr>
            <a:lvl8pPr marL="9979167" indent="0">
              <a:buNone/>
              <a:defRPr sz="4989">
                <a:solidFill>
                  <a:schemeClr val="tx1">
                    <a:tint val="75000"/>
                  </a:schemeClr>
                </a:solidFill>
              </a:defRPr>
            </a:lvl8pPr>
            <a:lvl9pPr marL="11404763" indent="0">
              <a:buNone/>
              <a:defRPr sz="4989">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5193F6D-6466-4868-BE5C-7EBFB1988C90}" type="datetimeFigureOut">
              <a:rPr lang="da-DK" smtClean="0"/>
              <a:t>26-08-2022</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5266EB65-F5F6-428E-8F18-2145ABCE82F5}" type="slidenum">
              <a:rPr lang="da-DK" smtClean="0"/>
              <a:t>‹nr.›</a:t>
            </a:fld>
            <a:endParaRPr lang="da-DK"/>
          </a:p>
        </p:txBody>
      </p:sp>
    </p:spTree>
    <p:extLst>
      <p:ext uri="{BB962C8B-B14F-4D97-AF65-F5344CB8AC3E}">
        <p14:creationId xmlns:p14="http://schemas.microsoft.com/office/powerpoint/2010/main" val="2477625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2081421" y="5692400"/>
            <a:ext cx="12866966" cy="13567714"/>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15326826" y="5692400"/>
            <a:ext cx="12866966" cy="13567714"/>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B5193F6D-6466-4868-BE5C-7EBFB1988C90}" type="datetimeFigureOut">
              <a:rPr lang="da-DK" smtClean="0"/>
              <a:t>26-08-2022</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5266EB65-F5F6-428E-8F18-2145ABCE82F5}" type="slidenum">
              <a:rPr lang="da-DK" smtClean="0"/>
              <a:t>‹nr.›</a:t>
            </a:fld>
            <a:endParaRPr lang="da-DK"/>
          </a:p>
        </p:txBody>
      </p:sp>
    </p:spTree>
    <p:extLst>
      <p:ext uri="{BB962C8B-B14F-4D97-AF65-F5344CB8AC3E}">
        <p14:creationId xmlns:p14="http://schemas.microsoft.com/office/powerpoint/2010/main" val="1493029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2085364" y="1138485"/>
            <a:ext cx="26112371" cy="4133179"/>
          </a:xfrm>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2085368" y="5241960"/>
            <a:ext cx="12807832" cy="2569003"/>
          </a:xfrm>
        </p:spPr>
        <p:txBody>
          <a:bodyPr anchor="b"/>
          <a:lstStyle>
            <a:lvl1pPr marL="0" indent="0">
              <a:buNone/>
              <a:defRPr sz="7483" b="1"/>
            </a:lvl1pPr>
            <a:lvl2pPr marL="1425595" indent="0">
              <a:buNone/>
              <a:defRPr sz="6236" b="1"/>
            </a:lvl2pPr>
            <a:lvl3pPr marL="2851191" indent="0">
              <a:buNone/>
              <a:defRPr sz="5613" b="1"/>
            </a:lvl3pPr>
            <a:lvl4pPr marL="4276786" indent="0">
              <a:buNone/>
              <a:defRPr sz="4989" b="1"/>
            </a:lvl4pPr>
            <a:lvl5pPr marL="5702381" indent="0">
              <a:buNone/>
              <a:defRPr sz="4989" b="1"/>
            </a:lvl5pPr>
            <a:lvl6pPr marL="7127977" indent="0">
              <a:buNone/>
              <a:defRPr sz="4989" b="1"/>
            </a:lvl6pPr>
            <a:lvl7pPr marL="8553572" indent="0">
              <a:buNone/>
              <a:defRPr sz="4989" b="1"/>
            </a:lvl7pPr>
            <a:lvl8pPr marL="9979167" indent="0">
              <a:buNone/>
              <a:defRPr sz="4989" b="1"/>
            </a:lvl8pPr>
            <a:lvl9pPr marL="11404763" indent="0">
              <a:buNone/>
              <a:defRPr sz="4989" b="1"/>
            </a:lvl9pPr>
          </a:lstStyle>
          <a:p>
            <a:pPr lvl="0"/>
            <a:r>
              <a:rPr lang="da-DK"/>
              <a:t>Klik for at redigere teksttypografierne i masteren</a:t>
            </a:r>
          </a:p>
        </p:txBody>
      </p:sp>
      <p:sp>
        <p:nvSpPr>
          <p:cNvPr id="4" name="Content Placeholder 3"/>
          <p:cNvSpPr>
            <a:spLocks noGrp="1"/>
          </p:cNvSpPr>
          <p:nvPr>
            <p:ph sz="half" idx="2"/>
          </p:nvPr>
        </p:nvSpPr>
        <p:spPr>
          <a:xfrm>
            <a:off x="2085368" y="7810963"/>
            <a:ext cx="12807832" cy="1148875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15326828" y="5241960"/>
            <a:ext cx="12870909" cy="2569003"/>
          </a:xfrm>
        </p:spPr>
        <p:txBody>
          <a:bodyPr anchor="b"/>
          <a:lstStyle>
            <a:lvl1pPr marL="0" indent="0">
              <a:buNone/>
              <a:defRPr sz="7483" b="1"/>
            </a:lvl1pPr>
            <a:lvl2pPr marL="1425595" indent="0">
              <a:buNone/>
              <a:defRPr sz="6236" b="1"/>
            </a:lvl2pPr>
            <a:lvl3pPr marL="2851191" indent="0">
              <a:buNone/>
              <a:defRPr sz="5613" b="1"/>
            </a:lvl3pPr>
            <a:lvl4pPr marL="4276786" indent="0">
              <a:buNone/>
              <a:defRPr sz="4989" b="1"/>
            </a:lvl4pPr>
            <a:lvl5pPr marL="5702381" indent="0">
              <a:buNone/>
              <a:defRPr sz="4989" b="1"/>
            </a:lvl5pPr>
            <a:lvl6pPr marL="7127977" indent="0">
              <a:buNone/>
              <a:defRPr sz="4989" b="1"/>
            </a:lvl6pPr>
            <a:lvl7pPr marL="8553572" indent="0">
              <a:buNone/>
              <a:defRPr sz="4989" b="1"/>
            </a:lvl7pPr>
            <a:lvl8pPr marL="9979167" indent="0">
              <a:buNone/>
              <a:defRPr sz="4989" b="1"/>
            </a:lvl8pPr>
            <a:lvl9pPr marL="11404763" indent="0">
              <a:buNone/>
              <a:defRPr sz="4989" b="1"/>
            </a:lvl9pPr>
          </a:lstStyle>
          <a:p>
            <a:pPr lvl="0"/>
            <a:r>
              <a:rPr lang="da-DK"/>
              <a:t>Klik for at redigere teksttypografierne i masteren</a:t>
            </a:r>
          </a:p>
        </p:txBody>
      </p:sp>
      <p:sp>
        <p:nvSpPr>
          <p:cNvPr id="6" name="Content Placeholder 5"/>
          <p:cNvSpPr>
            <a:spLocks noGrp="1"/>
          </p:cNvSpPr>
          <p:nvPr>
            <p:ph sz="quarter" idx="4"/>
          </p:nvPr>
        </p:nvSpPr>
        <p:spPr>
          <a:xfrm>
            <a:off x="15326828" y="7810963"/>
            <a:ext cx="12870909" cy="1148875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B5193F6D-6466-4868-BE5C-7EBFB1988C90}" type="datetimeFigureOut">
              <a:rPr lang="da-DK" smtClean="0"/>
              <a:t>26-08-2022</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5266EB65-F5F6-428E-8F18-2145ABCE82F5}" type="slidenum">
              <a:rPr lang="da-DK" smtClean="0"/>
              <a:t>‹nr.›</a:t>
            </a:fld>
            <a:endParaRPr lang="da-DK"/>
          </a:p>
        </p:txBody>
      </p:sp>
    </p:spTree>
    <p:extLst>
      <p:ext uri="{BB962C8B-B14F-4D97-AF65-F5344CB8AC3E}">
        <p14:creationId xmlns:p14="http://schemas.microsoft.com/office/powerpoint/2010/main" val="763633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B5193F6D-6466-4868-BE5C-7EBFB1988C90}" type="datetimeFigureOut">
              <a:rPr lang="da-DK" smtClean="0"/>
              <a:t>26-08-2022</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5266EB65-F5F6-428E-8F18-2145ABCE82F5}" type="slidenum">
              <a:rPr lang="da-DK" smtClean="0"/>
              <a:t>‹nr.›</a:t>
            </a:fld>
            <a:endParaRPr lang="da-DK"/>
          </a:p>
        </p:txBody>
      </p:sp>
    </p:spTree>
    <p:extLst>
      <p:ext uri="{BB962C8B-B14F-4D97-AF65-F5344CB8AC3E}">
        <p14:creationId xmlns:p14="http://schemas.microsoft.com/office/powerpoint/2010/main" val="197258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193F6D-6466-4868-BE5C-7EBFB1988C90}" type="datetimeFigureOut">
              <a:rPr lang="da-DK" smtClean="0"/>
              <a:t>26-08-2022</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5266EB65-F5F6-428E-8F18-2145ABCE82F5}" type="slidenum">
              <a:rPr lang="da-DK" smtClean="0"/>
              <a:t>‹nr.›</a:t>
            </a:fld>
            <a:endParaRPr lang="da-DK"/>
          </a:p>
        </p:txBody>
      </p:sp>
    </p:spTree>
    <p:extLst>
      <p:ext uri="{BB962C8B-B14F-4D97-AF65-F5344CB8AC3E}">
        <p14:creationId xmlns:p14="http://schemas.microsoft.com/office/powerpoint/2010/main" val="240218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085364" y="1425575"/>
            <a:ext cx="9764544" cy="4989513"/>
          </a:xfrm>
        </p:spPr>
        <p:txBody>
          <a:bodyPr anchor="b"/>
          <a:lstStyle>
            <a:lvl1pPr>
              <a:defRPr sz="9978"/>
            </a:lvl1pPr>
          </a:lstStyle>
          <a:p>
            <a:r>
              <a:rPr lang="da-DK"/>
              <a:t>Klik for at redigere titeltypografien i masteren</a:t>
            </a:r>
            <a:endParaRPr lang="en-US" dirty="0"/>
          </a:p>
        </p:txBody>
      </p:sp>
      <p:sp>
        <p:nvSpPr>
          <p:cNvPr id="3" name="Content Placeholder 2"/>
          <p:cNvSpPr>
            <a:spLocks noGrp="1"/>
          </p:cNvSpPr>
          <p:nvPr>
            <p:ph idx="1"/>
          </p:nvPr>
        </p:nvSpPr>
        <p:spPr>
          <a:xfrm>
            <a:off x="12870909" y="3078850"/>
            <a:ext cx="15326827" cy="15196234"/>
          </a:xfrm>
        </p:spPr>
        <p:txBody>
          <a:bodyPr/>
          <a:lstStyle>
            <a:lvl1pPr>
              <a:defRPr sz="9978"/>
            </a:lvl1pPr>
            <a:lvl2pPr>
              <a:defRPr sz="8731"/>
            </a:lvl2pPr>
            <a:lvl3pPr>
              <a:defRPr sz="7483"/>
            </a:lvl3pPr>
            <a:lvl4pPr>
              <a:defRPr sz="6236"/>
            </a:lvl4pPr>
            <a:lvl5pPr>
              <a:defRPr sz="6236"/>
            </a:lvl5pPr>
            <a:lvl6pPr>
              <a:defRPr sz="6236"/>
            </a:lvl6pPr>
            <a:lvl7pPr>
              <a:defRPr sz="6236"/>
            </a:lvl7pPr>
            <a:lvl8pPr>
              <a:defRPr sz="6236"/>
            </a:lvl8pPr>
            <a:lvl9pPr>
              <a:defRPr sz="6236"/>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2085364" y="6415088"/>
            <a:ext cx="9764544" cy="11884743"/>
          </a:xfrm>
        </p:spPr>
        <p:txBody>
          <a:bodyPr/>
          <a:lstStyle>
            <a:lvl1pPr marL="0" indent="0">
              <a:buNone/>
              <a:defRPr sz="4989"/>
            </a:lvl1pPr>
            <a:lvl2pPr marL="1425595" indent="0">
              <a:buNone/>
              <a:defRPr sz="4365"/>
            </a:lvl2pPr>
            <a:lvl3pPr marL="2851191" indent="0">
              <a:buNone/>
              <a:defRPr sz="3742"/>
            </a:lvl3pPr>
            <a:lvl4pPr marL="4276786" indent="0">
              <a:buNone/>
              <a:defRPr sz="3118"/>
            </a:lvl4pPr>
            <a:lvl5pPr marL="5702381" indent="0">
              <a:buNone/>
              <a:defRPr sz="3118"/>
            </a:lvl5pPr>
            <a:lvl6pPr marL="7127977" indent="0">
              <a:buNone/>
              <a:defRPr sz="3118"/>
            </a:lvl6pPr>
            <a:lvl7pPr marL="8553572" indent="0">
              <a:buNone/>
              <a:defRPr sz="3118"/>
            </a:lvl7pPr>
            <a:lvl8pPr marL="9979167" indent="0">
              <a:buNone/>
              <a:defRPr sz="3118"/>
            </a:lvl8pPr>
            <a:lvl9pPr marL="11404763" indent="0">
              <a:buNone/>
              <a:defRPr sz="3118"/>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B5193F6D-6466-4868-BE5C-7EBFB1988C90}" type="datetimeFigureOut">
              <a:rPr lang="da-DK" smtClean="0"/>
              <a:t>26-08-2022</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5266EB65-F5F6-428E-8F18-2145ABCE82F5}" type="slidenum">
              <a:rPr lang="da-DK" smtClean="0"/>
              <a:t>‹nr.›</a:t>
            </a:fld>
            <a:endParaRPr lang="da-DK"/>
          </a:p>
        </p:txBody>
      </p:sp>
    </p:spTree>
    <p:extLst>
      <p:ext uri="{BB962C8B-B14F-4D97-AF65-F5344CB8AC3E}">
        <p14:creationId xmlns:p14="http://schemas.microsoft.com/office/powerpoint/2010/main" val="4134468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085364" y="1425575"/>
            <a:ext cx="9764544" cy="4989513"/>
          </a:xfrm>
        </p:spPr>
        <p:txBody>
          <a:bodyPr anchor="b"/>
          <a:lstStyle>
            <a:lvl1pPr>
              <a:defRPr sz="9978"/>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12870909" y="3078850"/>
            <a:ext cx="15326827" cy="15196234"/>
          </a:xfrm>
        </p:spPr>
        <p:txBody>
          <a:bodyPr anchor="t"/>
          <a:lstStyle>
            <a:lvl1pPr marL="0" indent="0">
              <a:buNone/>
              <a:defRPr sz="9978"/>
            </a:lvl1pPr>
            <a:lvl2pPr marL="1425595" indent="0">
              <a:buNone/>
              <a:defRPr sz="8731"/>
            </a:lvl2pPr>
            <a:lvl3pPr marL="2851191" indent="0">
              <a:buNone/>
              <a:defRPr sz="7483"/>
            </a:lvl3pPr>
            <a:lvl4pPr marL="4276786" indent="0">
              <a:buNone/>
              <a:defRPr sz="6236"/>
            </a:lvl4pPr>
            <a:lvl5pPr marL="5702381" indent="0">
              <a:buNone/>
              <a:defRPr sz="6236"/>
            </a:lvl5pPr>
            <a:lvl6pPr marL="7127977" indent="0">
              <a:buNone/>
              <a:defRPr sz="6236"/>
            </a:lvl6pPr>
            <a:lvl7pPr marL="8553572" indent="0">
              <a:buNone/>
              <a:defRPr sz="6236"/>
            </a:lvl7pPr>
            <a:lvl8pPr marL="9979167" indent="0">
              <a:buNone/>
              <a:defRPr sz="6236"/>
            </a:lvl8pPr>
            <a:lvl9pPr marL="11404763" indent="0">
              <a:buNone/>
              <a:defRPr sz="6236"/>
            </a:lvl9pPr>
          </a:lstStyle>
          <a:p>
            <a:r>
              <a:rPr lang="da-DK"/>
              <a:t>Klik på ikonet for at tilføje et billede</a:t>
            </a:r>
            <a:endParaRPr lang="en-US" dirty="0"/>
          </a:p>
        </p:txBody>
      </p:sp>
      <p:sp>
        <p:nvSpPr>
          <p:cNvPr id="4" name="Text Placeholder 3"/>
          <p:cNvSpPr>
            <a:spLocks noGrp="1"/>
          </p:cNvSpPr>
          <p:nvPr>
            <p:ph type="body" sz="half" idx="2"/>
          </p:nvPr>
        </p:nvSpPr>
        <p:spPr>
          <a:xfrm>
            <a:off x="2085364" y="6415088"/>
            <a:ext cx="9764544" cy="11884743"/>
          </a:xfrm>
        </p:spPr>
        <p:txBody>
          <a:bodyPr/>
          <a:lstStyle>
            <a:lvl1pPr marL="0" indent="0">
              <a:buNone/>
              <a:defRPr sz="4989"/>
            </a:lvl1pPr>
            <a:lvl2pPr marL="1425595" indent="0">
              <a:buNone/>
              <a:defRPr sz="4365"/>
            </a:lvl2pPr>
            <a:lvl3pPr marL="2851191" indent="0">
              <a:buNone/>
              <a:defRPr sz="3742"/>
            </a:lvl3pPr>
            <a:lvl4pPr marL="4276786" indent="0">
              <a:buNone/>
              <a:defRPr sz="3118"/>
            </a:lvl4pPr>
            <a:lvl5pPr marL="5702381" indent="0">
              <a:buNone/>
              <a:defRPr sz="3118"/>
            </a:lvl5pPr>
            <a:lvl6pPr marL="7127977" indent="0">
              <a:buNone/>
              <a:defRPr sz="3118"/>
            </a:lvl6pPr>
            <a:lvl7pPr marL="8553572" indent="0">
              <a:buNone/>
              <a:defRPr sz="3118"/>
            </a:lvl7pPr>
            <a:lvl8pPr marL="9979167" indent="0">
              <a:buNone/>
              <a:defRPr sz="3118"/>
            </a:lvl8pPr>
            <a:lvl9pPr marL="11404763" indent="0">
              <a:buNone/>
              <a:defRPr sz="3118"/>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B5193F6D-6466-4868-BE5C-7EBFB1988C90}" type="datetimeFigureOut">
              <a:rPr lang="da-DK" smtClean="0"/>
              <a:t>26-08-2022</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5266EB65-F5F6-428E-8F18-2145ABCE82F5}" type="slidenum">
              <a:rPr lang="da-DK" smtClean="0"/>
              <a:t>‹nr.›</a:t>
            </a:fld>
            <a:endParaRPr lang="da-DK"/>
          </a:p>
        </p:txBody>
      </p:sp>
    </p:spTree>
    <p:extLst>
      <p:ext uri="{BB962C8B-B14F-4D97-AF65-F5344CB8AC3E}">
        <p14:creationId xmlns:p14="http://schemas.microsoft.com/office/powerpoint/2010/main" val="3413411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1138485"/>
            <a:ext cx="26112371" cy="4133179"/>
          </a:xfrm>
          <a:prstGeom prst="rect">
            <a:avLst/>
          </a:prstGeom>
        </p:spPr>
        <p:txBody>
          <a:bodyPr vert="horz" lIns="91440" tIns="45720" rIns="91440" bIns="45720" rtlCol="0" anchor="ctr">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2081421" y="5692400"/>
            <a:ext cx="26112371" cy="13567714"/>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2081421" y="19819457"/>
            <a:ext cx="6811923" cy="1138480"/>
          </a:xfrm>
          <a:prstGeom prst="rect">
            <a:avLst/>
          </a:prstGeom>
        </p:spPr>
        <p:txBody>
          <a:bodyPr vert="horz" lIns="91440" tIns="45720" rIns="91440" bIns="45720" rtlCol="0" anchor="ctr"/>
          <a:lstStyle>
            <a:lvl1pPr algn="l">
              <a:defRPr sz="3742">
                <a:solidFill>
                  <a:schemeClr val="tx1">
                    <a:tint val="75000"/>
                  </a:schemeClr>
                </a:solidFill>
              </a:defRPr>
            </a:lvl1pPr>
          </a:lstStyle>
          <a:p>
            <a:fld id="{B5193F6D-6466-4868-BE5C-7EBFB1988C90}" type="datetimeFigureOut">
              <a:rPr lang="da-DK" smtClean="0"/>
              <a:t>26-08-2022</a:t>
            </a:fld>
            <a:endParaRPr lang="da-DK"/>
          </a:p>
        </p:txBody>
      </p:sp>
      <p:sp>
        <p:nvSpPr>
          <p:cNvPr id="5" name="Footer Placeholder 4"/>
          <p:cNvSpPr>
            <a:spLocks noGrp="1"/>
          </p:cNvSpPr>
          <p:nvPr>
            <p:ph type="ftr" sz="quarter" idx="3"/>
          </p:nvPr>
        </p:nvSpPr>
        <p:spPr>
          <a:xfrm>
            <a:off x="10028665" y="19819457"/>
            <a:ext cx="10217884" cy="1138480"/>
          </a:xfrm>
          <a:prstGeom prst="rect">
            <a:avLst/>
          </a:prstGeom>
        </p:spPr>
        <p:txBody>
          <a:bodyPr vert="horz" lIns="91440" tIns="45720" rIns="91440" bIns="45720" rtlCol="0" anchor="ctr"/>
          <a:lstStyle>
            <a:lvl1pPr algn="ctr">
              <a:defRPr sz="3742">
                <a:solidFill>
                  <a:schemeClr val="tx1">
                    <a:tint val="75000"/>
                  </a:schemeClr>
                </a:solidFill>
              </a:defRPr>
            </a:lvl1pPr>
          </a:lstStyle>
          <a:p>
            <a:endParaRPr lang="da-DK"/>
          </a:p>
        </p:txBody>
      </p:sp>
      <p:sp>
        <p:nvSpPr>
          <p:cNvPr id="6" name="Slide Number Placeholder 5"/>
          <p:cNvSpPr>
            <a:spLocks noGrp="1"/>
          </p:cNvSpPr>
          <p:nvPr>
            <p:ph type="sldNum" sz="quarter" idx="4"/>
          </p:nvPr>
        </p:nvSpPr>
        <p:spPr>
          <a:xfrm>
            <a:off x="21381869" y="19819457"/>
            <a:ext cx="6811923" cy="1138480"/>
          </a:xfrm>
          <a:prstGeom prst="rect">
            <a:avLst/>
          </a:prstGeom>
        </p:spPr>
        <p:txBody>
          <a:bodyPr vert="horz" lIns="91440" tIns="45720" rIns="91440" bIns="45720" rtlCol="0" anchor="ctr"/>
          <a:lstStyle>
            <a:lvl1pPr algn="r">
              <a:defRPr sz="3742">
                <a:solidFill>
                  <a:schemeClr val="tx1">
                    <a:tint val="75000"/>
                  </a:schemeClr>
                </a:solidFill>
              </a:defRPr>
            </a:lvl1pPr>
          </a:lstStyle>
          <a:p>
            <a:fld id="{5266EB65-F5F6-428E-8F18-2145ABCE82F5}" type="slidenum">
              <a:rPr lang="da-DK" smtClean="0"/>
              <a:t>‹nr.›</a:t>
            </a:fld>
            <a:endParaRPr lang="da-DK"/>
          </a:p>
        </p:txBody>
      </p:sp>
    </p:spTree>
    <p:extLst>
      <p:ext uri="{BB962C8B-B14F-4D97-AF65-F5344CB8AC3E}">
        <p14:creationId xmlns:p14="http://schemas.microsoft.com/office/powerpoint/2010/main" val="164238646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Lst>
  <p:txStyles>
    <p:titleStyle>
      <a:lvl1pPr algn="l" defTabSz="2851191" rtl="0" eaLnBrk="1" latinLnBrk="0" hangingPunct="1">
        <a:lnSpc>
          <a:spcPct val="90000"/>
        </a:lnSpc>
        <a:spcBef>
          <a:spcPct val="0"/>
        </a:spcBef>
        <a:buNone/>
        <a:defRPr sz="13720" kern="1200">
          <a:solidFill>
            <a:schemeClr val="tx1"/>
          </a:solidFill>
          <a:latin typeface="+mj-lt"/>
          <a:ea typeface="+mj-ea"/>
          <a:cs typeface="+mj-cs"/>
        </a:defRPr>
      </a:lvl1pPr>
    </p:titleStyle>
    <p:bodyStyle>
      <a:lvl1pPr marL="712798" indent="-712798" algn="l" defTabSz="2851191" rtl="0" eaLnBrk="1" latinLnBrk="0" hangingPunct="1">
        <a:lnSpc>
          <a:spcPct val="90000"/>
        </a:lnSpc>
        <a:spcBef>
          <a:spcPts val="3118"/>
        </a:spcBef>
        <a:buFont typeface="Arial" panose="020B0604020202020204" pitchFamily="34" charset="0"/>
        <a:buChar char="•"/>
        <a:defRPr sz="8731" kern="1200">
          <a:solidFill>
            <a:schemeClr val="tx1"/>
          </a:solidFill>
          <a:latin typeface="+mn-lt"/>
          <a:ea typeface="+mn-ea"/>
          <a:cs typeface="+mn-cs"/>
        </a:defRPr>
      </a:lvl1pPr>
      <a:lvl2pPr marL="2138393" indent="-712798" algn="l" defTabSz="2851191" rtl="0" eaLnBrk="1" latinLnBrk="0" hangingPunct="1">
        <a:lnSpc>
          <a:spcPct val="90000"/>
        </a:lnSpc>
        <a:spcBef>
          <a:spcPts val="1559"/>
        </a:spcBef>
        <a:buFont typeface="Arial" panose="020B0604020202020204" pitchFamily="34" charset="0"/>
        <a:buChar char="•"/>
        <a:defRPr sz="7483" kern="1200">
          <a:solidFill>
            <a:schemeClr val="tx1"/>
          </a:solidFill>
          <a:latin typeface="+mn-lt"/>
          <a:ea typeface="+mn-ea"/>
          <a:cs typeface="+mn-cs"/>
        </a:defRPr>
      </a:lvl2pPr>
      <a:lvl3pPr marL="3563988" indent="-712798" algn="l" defTabSz="2851191" rtl="0" eaLnBrk="1" latinLnBrk="0" hangingPunct="1">
        <a:lnSpc>
          <a:spcPct val="90000"/>
        </a:lnSpc>
        <a:spcBef>
          <a:spcPts val="1559"/>
        </a:spcBef>
        <a:buFont typeface="Arial" panose="020B0604020202020204" pitchFamily="34" charset="0"/>
        <a:buChar char="•"/>
        <a:defRPr sz="6236" kern="1200">
          <a:solidFill>
            <a:schemeClr val="tx1"/>
          </a:solidFill>
          <a:latin typeface="+mn-lt"/>
          <a:ea typeface="+mn-ea"/>
          <a:cs typeface="+mn-cs"/>
        </a:defRPr>
      </a:lvl3pPr>
      <a:lvl4pPr marL="498958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4pPr>
      <a:lvl5pPr marL="6415179"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5pPr>
      <a:lvl6pPr marL="784077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6pPr>
      <a:lvl7pPr marL="926637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7pPr>
      <a:lvl8pPr marL="10691965"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8pPr>
      <a:lvl9pPr marL="1211756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9pPr>
    </p:bodyStyle>
    <p:otherStyle>
      <a:defPPr>
        <a:defRPr lang="en-US"/>
      </a:defPPr>
      <a:lvl1pPr marL="0" algn="l" defTabSz="2851191" rtl="0" eaLnBrk="1" latinLnBrk="0" hangingPunct="1">
        <a:defRPr sz="5613" kern="1200">
          <a:solidFill>
            <a:schemeClr val="tx1"/>
          </a:solidFill>
          <a:latin typeface="+mn-lt"/>
          <a:ea typeface="+mn-ea"/>
          <a:cs typeface="+mn-cs"/>
        </a:defRPr>
      </a:lvl1pPr>
      <a:lvl2pPr marL="1425595" algn="l" defTabSz="2851191" rtl="0" eaLnBrk="1" latinLnBrk="0" hangingPunct="1">
        <a:defRPr sz="5613" kern="1200">
          <a:solidFill>
            <a:schemeClr val="tx1"/>
          </a:solidFill>
          <a:latin typeface="+mn-lt"/>
          <a:ea typeface="+mn-ea"/>
          <a:cs typeface="+mn-cs"/>
        </a:defRPr>
      </a:lvl2pPr>
      <a:lvl3pPr marL="2851191" algn="l" defTabSz="2851191" rtl="0" eaLnBrk="1" latinLnBrk="0" hangingPunct="1">
        <a:defRPr sz="5613" kern="1200">
          <a:solidFill>
            <a:schemeClr val="tx1"/>
          </a:solidFill>
          <a:latin typeface="+mn-lt"/>
          <a:ea typeface="+mn-ea"/>
          <a:cs typeface="+mn-cs"/>
        </a:defRPr>
      </a:lvl3pPr>
      <a:lvl4pPr marL="4276786" algn="l" defTabSz="2851191" rtl="0" eaLnBrk="1" latinLnBrk="0" hangingPunct="1">
        <a:defRPr sz="5613" kern="1200">
          <a:solidFill>
            <a:schemeClr val="tx1"/>
          </a:solidFill>
          <a:latin typeface="+mn-lt"/>
          <a:ea typeface="+mn-ea"/>
          <a:cs typeface="+mn-cs"/>
        </a:defRPr>
      </a:lvl4pPr>
      <a:lvl5pPr marL="5702381" algn="l" defTabSz="2851191" rtl="0" eaLnBrk="1" latinLnBrk="0" hangingPunct="1">
        <a:defRPr sz="5613" kern="1200">
          <a:solidFill>
            <a:schemeClr val="tx1"/>
          </a:solidFill>
          <a:latin typeface="+mn-lt"/>
          <a:ea typeface="+mn-ea"/>
          <a:cs typeface="+mn-cs"/>
        </a:defRPr>
      </a:lvl5pPr>
      <a:lvl6pPr marL="7127977" algn="l" defTabSz="2851191" rtl="0" eaLnBrk="1" latinLnBrk="0" hangingPunct="1">
        <a:defRPr sz="5613" kern="1200">
          <a:solidFill>
            <a:schemeClr val="tx1"/>
          </a:solidFill>
          <a:latin typeface="+mn-lt"/>
          <a:ea typeface="+mn-ea"/>
          <a:cs typeface="+mn-cs"/>
        </a:defRPr>
      </a:lvl6pPr>
      <a:lvl7pPr marL="8553572" algn="l" defTabSz="2851191" rtl="0" eaLnBrk="1" latinLnBrk="0" hangingPunct="1">
        <a:defRPr sz="5613" kern="1200">
          <a:solidFill>
            <a:schemeClr val="tx1"/>
          </a:solidFill>
          <a:latin typeface="+mn-lt"/>
          <a:ea typeface="+mn-ea"/>
          <a:cs typeface="+mn-cs"/>
        </a:defRPr>
      </a:lvl7pPr>
      <a:lvl8pPr marL="9979167" algn="l" defTabSz="2851191" rtl="0" eaLnBrk="1" latinLnBrk="0" hangingPunct="1">
        <a:defRPr sz="5613" kern="1200">
          <a:solidFill>
            <a:schemeClr val="tx1"/>
          </a:solidFill>
          <a:latin typeface="+mn-lt"/>
          <a:ea typeface="+mn-ea"/>
          <a:cs typeface="+mn-cs"/>
        </a:defRPr>
      </a:lvl8pPr>
      <a:lvl9pPr marL="11404763" algn="l" defTabSz="2851191" rtl="0" eaLnBrk="1" latinLnBrk="0" hangingPunct="1">
        <a:defRPr sz="56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indhold 1">
            <a:extLst>
              <a:ext uri="{FF2B5EF4-FFF2-40B4-BE49-F238E27FC236}">
                <a16:creationId xmlns:a16="http://schemas.microsoft.com/office/drawing/2014/main" id="{78C8E9D7-43ED-8267-F50C-A326ABC89A82}"/>
              </a:ext>
            </a:extLst>
          </p:cNvPr>
          <p:cNvSpPr>
            <a:spLocks noGrp="1"/>
          </p:cNvSpPr>
          <p:nvPr>
            <p:ph sz="half" idx="4294967295"/>
          </p:nvPr>
        </p:nvSpPr>
        <p:spPr>
          <a:xfrm>
            <a:off x="1076015" y="782513"/>
            <a:ext cx="28395504" cy="1971520"/>
          </a:xfrm>
        </p:spPr>
        <p:txBody>
          <a:bodyPr vert="horz" lIns="279464" tIns="139735" rIns="279464" bIns="139735" rtlCol="0" anchor="t">
            <a:noAutofit/>
          </a:bodyPr>
          <a:lstStyle/>
          <a:p>
            <a:pPr marL="0" indent="0" algn="ctr">
              <a:buNone/>
            </a:pPr>
            <a:r>
              <a:rPr lang="da-DK" sz="9600" b="1" dirty="0">
                <a:solidFill>
                  <a:srgbClr val="6E1E97"/>
                </a:solidFill>
                <a:latin typeface="Montserrat"/>
              </a:rPr>
              <a:t>TEMA 1: Livskvalitet</a:t>
            </a:r>
          </a:p>
          <a:p>
            <a:pPr marL="0" indent="0">
              <a:buNone/>
            </a:pPr>
            <a:r>
              <a:rPr lang="da-DK" sz="6113" b="1" dirty="0">
                <a:solidFill>
                  <a:srgbClr val="6E1E97"/>
                </a:solidFill>
                <a:latin typeface="Montserrat"/>
              </a:rPr>
              <a:t>	</a:t>
            </a:r>
          </a:p>
        </p:txBody>
      </p:sp>
      <p:sp>
        <p:nvSpPr>
          <p:cNvPr id="6" name="Tekstfelt 5">
            <a:extLst>
              <a:ext uri="{FF2B5EF4-FFF2-40B4-BE49-F238E27FC236}">
                <a16:creationId xmlns:a16="http://schemas.microsoft.com/office/drawing/2014/main" id="{CBF2CC37-992F-EC1D-B4F7-1655B756DE0C}"/>
              </a:ext>
            </a:extLst>
          </p:cNvPr>
          <p:cNvSpPr txBox="1"/>
          <p:nvPr/>
        </p:nvSpPr>
        <p:spPr>
          <a:xfrm>
            <a:off x="16791071" y="11486979"/>
            <a:ext cx="12680448" cy="1221104"/>
          </a:xfrm>
          <a:prstGeom prst="rect">
            <a:avLst/>
          </a:prstGeom>
          <a:noFill/>
        </p:spPr>
        <p:txBody>
          <a:bodyPr wrap="square" rtlCol="0">
            <a:spAutoFit/>
          </a:bodyPr>
          <a:lstStyle/>
          <a:p>
            <a:r>
              <a:rPr lang="da-DK" sz="7335" i="1">
                <a:solidFill>
                  <a:schemeClr val="bg1"/>
                </a:solidFill>
                <a:latin typeface="Montserrat" pitchFamily="2" charset="77"/>
              </a:rPr>
              <a:t>Postkort fra 2025</a:t>
            </a:r>
          </a:p>
        </p:txBody>
      </p:sp>
      <p:sp>
        <p:nvSpPr>
          <p:cNvPr id="7" name="Tekstfelt 6">
            <a:extLst>
              <a:ext uri="{FF2B5EF4-FFF2-40B4-BE49-F238E27FC236}">
                <a16:creationId xmlns:a16="http://schemas.microsoft.com/office/drawing/2014/main" id="{0DEC62C1-5774-4131-7283-B5D9FA6E0925}"/>
              </a:ext>
            </a:extLst>
          </p:cNvPr>
          <p:cNvSpPr txBox="1"/>
          <p:nvPr/>
        </p:nvSpPr>
        <p:spPr>
          <a:xfrm>
            <a:off x="20047616" y="19578424"/>
            <a:ext cx="9116739" cy="751296"/>
          </a:xfrm>
          <a:prstGeom prst="rect">
            <a:avLst/>
          </a:prstGeom>
          <a:noFill/>
        </p:spPr>
        <p:txBody>
          <a:bodyPr wrap="square" rtlCol="0">
            <a:spAutoFit/>
          </a:bodyPr>
          <a:lstStyle/>
          <a:p>
            <a:pPr algn="r"/>
            <a:r>
              <a:rPr lang="da-DK" sz="4282" b="1" dirty="0">
                <a:latin typeface="Montserrat" panose="00000500000000000000" pitchFamily="2" charset="0"/>
              </a:rPr>
              <a:t>#ALLE TIDERS ROSKILDE</a:t>
            </a:r>
          </a:p>
        </p:txBody>
      </p:sp>
      <p:sp>
        <p:nvSpPr>
          <p:cNvPr id="13" name="Rektangel 12">
            <a:extLst>
              <a:ext uri="{FF2B5EF4-FFF2-40B4-BE49-F238E27FC236}">
                <a16:creationId xmlns:a16="http://schemas.microsoft.com/office/drawing/2014/main" id="{8E69FD4E-2F33-1347-27C7-44AB3A1953D6}"/>
              </a:ext>
            </a:extLst>
          </p:cNvPr>
          <p:cNvSpPr/>
          <p:nvPr/>
        </p:nvSpPr>
        <p:spPr>
          <a:xfrm>
            <a:off x="1149585" y="1489032"/>
            <a:ext cx="7026154" cy="946368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4" name="Rektangel 13">
            <a:extLst>
              <a:ext uri="{FF2B5EF4-FFF2-40B4-BE49-F238E27FC236}">
                <a16:creationId xmlns:a16="http://schemas.microsoft.com/office/drawing/2014/main" id="{BE08D444-BD13-C529-C499-932E3CF6CBA9}"/>
              </a:ext>
            </a:extLst>
          </p:cNvPr>
          <p:cNvSpPr/>
          <p:nvPr/>
        </p:nvSpPr>
        <p:spPr>
          <a:xfrm>
            <a:off x="22445365" y="1721282"/>
            <a:ext cx="7026154" cy="956592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5" name="Rektangel 14">
            <a:extLst>
              <a:ext uri="{FF2B5EF4-FFF2-40B4-BE49-F238E27FC236}">
                <a16:creationId xmlns:a16="http://schemas.microsoft.com/office/drawing/2014/main" id="{63103E88-B69F-4065-B7B9-EE9C9E3D447E}"/>
              </a:ext>
            </a:extLst>
          </p:cNvPr>
          <p:cNvSpPr/>
          <p:nvPr/>
        </p:nvSpPr>
        <p:spPr>
          <a:xfrm>
            <a:off x="15836231" y="11438008"/>
            <a:ext cx="13635288" cy="76573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7" name="Tekstfelt 16">
            <a:extLst>
              <a:ext uri="{FF2B5EF4-FFF2-40B4-BE49-F238E27FC236}">
                <a16:creationId xmlns:a16="http://schemas.microsoft.com/office/drawing/2014/main" id="{46018246-40AE-BC36-218E-71E283641C4E}"/>
              </a:ext>
            </a:extLst>
          </p:cNvPr>
          <p:cNvSpPr txBox="1"/>
          <p:nvPr/>
        </p:nvSpPr>
        <p:spPr>
          <a:xfrm>
            <a:off x="1094259" y="1979684"/>
            <a:ext cx="6989665" cy="8648521"/>
          </a:xfrm>
          <a:prstGeom prst="rect">
            <a:avLst/>
          </a:prstGeom>
          <a:noFill/>
        </p:spPr>
        <p:txBody>
          <a:bodyPr wrap="square">
            <a:spAutoFit/>
          </a:bodyPr>
          <a:lstStyle/>
          <a:p>
            <a:pPr algn="ctr"/>
            <a:r>
              <a:rPr lang="da-DK" sz="3600" b="1" dirty="0">
                <a:solidFill>
                  <a:srgbClr val="6E1E97"/>
                </a:solidFill>
                <a:latin typeface="Montserrat"/>
              </a:rPr>
              <a:t>1. </a:t>
            </a:r>
            <a:r>
              <a:rPr lang="da-DK" sz="3600" b="1" dirty="0" smtClean="0">
                <a:solidFill>
                  <a:srgbClr val="6E1E97"/>
                </a:solidFill>
                <a:latin typeface="Montserrat"/>
              </a:rPr>
              <a:t>NU</a:t>
            </a:r>
            <a:endParaRPr lang="da-DK" sz="3600" dirty="0" smtClean="0">
              <a:solidFill>
                <a:srgbClr val="6E1E97"/>
              </a:solidFill>
              <a:latin typeface="Montserrat"/>
            </a:endParaRPr>
          </a:p>
          <a:p>
            <a:pPr algn="ctr"/>
            <a:r>
              <a:rPr lang="da-DK" sz="2800" dirty="0" smtClean="0">
                <a:solidFill>
                  <a:srgbClr val="6E1E97"/>
                </a:solidFill>
                <a:latin typeface="Montserrat"/>
              </a:rPr>
              <a:t>På hvilket niveau understøtter I borgernes livskvalitet i dag?</a:t>
            </a:r>
          </a:p>
          <a:p>
            <a:pPr algn="ctr"/>
            <a:r>
              <a:rPr lang="da-DK" sz="2800" dirty="0" smtClean="0">
                <a:solidFill>
                  <a:srgbClr val="6E1E97"/>
                </a:solidFill>
                <a:latin typeface="Montserrat"/>
              </a:rPr>
              <a:t>Hvad </a:t>
            </a:r>
            <a:r>
              <a:rPr lang="da-DK" sz="2800" dirty="0">
                <a:solidFill>
                  <a:srgbClr val="6E1E97"/>
                </a:solidFill>
                <a:latin typeface="Montserrat"/>
              </a:rPr>
              <a:t>kendetegner dette</a:t>
            </a:r>
            <a:r>
              <a:rPr lang="da-DK" sz="2800" dirty="0" smtClean="0">
                <a:solidFill>
                  <a:srgbClr val="6E1E97"/>
                </a:solidFill>
                <a:latin typeface="Montserrat"/>
              </a:rPr>
              <a:t>?</a:t>
            </a:r>
          </a:p>
          <a:p>
            <a:pPr algn="ctr"/>
            <a:endParaRPr lang="da-DK" sz="2800" dirty="0" smtClean="0">
              <a:solidFill>
                <a:srgbClr val="6E1E97"/>
              </a:solidFill>
              <a:latin typeface="Montserrat"/>
            </a:endParaRPr>
          </a:p>
          <a:p>
            <a:pPr marL="457200" indent="-457200">
              <a:buFont typeface="Arial" panose="020B0604020202020204" pitchFamily="34" charset="0"/>
              <a:buChar char="•"/>
            </a:pPr>
            <a:r>
              <a:rPr lang="da-DK" sz="2400" b="1" dirty="0" smtClean="0">
                <a:latin typeface="Montserrat"/>
              </a:rPr>
              <a:t>Autonomi</a:t>
            </a:r>
            <a:r>
              <a:rPr lang="da-DK" sz="2400" dirty="0" smtClean="0">
                <a:latin typeface="Montserrat"/>
              </a:rPr>
              <a:t>: God forventningsafstemning m/ borger – men kvalitetsstandarder er ikke specifikke nok. Vi ser på ‘Hvad er de vant til hjemmefra? Imødekomme og kompromis, spørger ‘er det badedag i dag?</a:t>
            </a:r>
          </a:p>
          <a:p>
            <a:pPr marL="457200" indent="-457200">
              <a:buFont typeface="Arial" panose="020B0604020202020204" pitchFamily="34" charset="0"/>
              <a:buChar char="•"/>
            </a:pPr>
            <a:r>
              <a:rPr lang="da-DK" sz="2400" b="1" dirty="0">
                <a:latin typeface="Montserrat"/>
              </a:rPr>
              <a:t>Samarbejde</a:t>
            </a:r>
            <a:r>
              <a:rPr lang="da-DK" sz="2400" dirty="0">
                <a:latin typeface="Montserrat"/>
              </a:rPr>
              <a:t>: Borgerne er vores kerneopgave (og sekundært familien. Godt samarbejde både ind. Og generelt </a:t>
            </a:r>
          </a:p>
          <a:p>
            <a:pPr marL="457200" indent="-457200">
              <a:buFont typeface="Arial" panose="020B0604020202020204" pitchFamily="34" charset="0"/>
              <a:buChar char="•"/>
            </a:pPr>
            <a:r>
              <a:rPr lang="da-DK" sz="2400" dirty="0">
                <a:latin typeface="Montserrat"/>
              </a:rPr>
              <a:t>Ingen forventningsafstemning m/ pårørende (i </a:t>
            </a:r>
            <a:r>
              <a:rPr lang="da-DK" sz="2400" dirty="0" err="1">
                <a:latin typeface="Montserrat"/>
              </a:rPr>
              <a:t>hj.pleje</a:t>
            </a:r>
            <a:r>
              <a:rPr lang="da-DK" sz="2400" dirty="0">
                <a:latin typeface="Montserrat"/>
              </a:rPr>
              <a:t>). </a:t>
            </a:r>
          </a:p>
          <a:p>
            <a:pPr marL="457200" indent="-457200">
              <a:buFont typeface="Arial" panose="020B0604020202020204" pitchFamily="34" charset="0"/>
              <a:buChar char="•"/>
            </a:pPr>
            <a:r>
              <a:rPr lang="da-DK" sz="2400" dirty="0">
                <a:latin typeface="Montserrat"/>
              </a:rPr>
              <a:t>Pårørende er med ved indflytning (Pl. Centre)</a:t>
            </a:r>
          </a:p>
          <a:p>
            <a:pPr marL="457200" indent="-457200">
              <a:buFont typeface="Arial" panose="020B0604020202020204" pitchFamily="34" charset="0"/>
              <a:buChar char="•"/>
            </a:pPr>
            <a:r>
              <a:rPr lang="da-DK" sz="2400" b="1" dirty="0" smtClean="0">
                <a:latin typeface="Montserrat"/>
              </a:rPr>
              <a:t>Aktiviteter</a:t>
            </a:r>
            <a:r>
              <a:rPr lang="da-DK" sz="2400" dirty="0" smtClean="0">
                <a:latin typeface="Montserrat"/>
              </a:rPr>
              <a:t>: Søger frivillige – det er svært</a:t>
            </a:r>
          </a:p>
          <a:p>
            <a:pPr marL="457200" indent="-457200">
              <a:buFont typeface="Arial" panose="020B0604020202020204" pitchFamily="34" charset="0"/>
              <a:buChar char="•"/>
            </a:pPr>
            <a:r>
              <a:rPr lang="da-DK" sz="2400" b="1" dirty="0" smtClean="0">
                <a:latin typeface="Montserrat"/>
              </a:rPr>
              <a:t>Kommunikation</a:t>
            </a:r>
            <a:r>
              <a:rPr lang="da-DK" sz="2400" dirty="0" smtClean="0">
                <a:latin typeface="Montserrat"/>
              </a:rPr>
              <a:t> </a:t>
            </a:r>
            <a:r>
              <a:rPr lang="da-DK" sz="2400" b="1" dirty="0" smtClean="0">
                <a:latin typeface="Montserrat"/>
              </a:rPr>
              <a:t>om akt.: </a:t>
            </a:r>
            <a:r>
              <a:rPr lang="da-DK" sz="2400" dirty="0" smtClean="0">
                <a:latin typeface="Montserrat"/>
              </a:rPr>
              <a:t>Husavis, velkomstpjece, BPR er involveret i forsk. Aktiviteter</a:t>
            </a:r>
          </a:p>
        </p:txBody>
      </p:sp>
      <p:sp>
        <p:nvSpPr>
          <p:cNvPr id="18" name="Tekstfelt 17">
            <a:extLst>
              <a:ext uri="{FF2B5EF4-FFF2-40B4-BE49-F238E27FC236}">
                <a16:creationId xmlns:a16="http://schemas.microsoft.com/office/drawing/2014/main" id="{AE7E4455-9F18-2060-E887-4E3469BEABD4}"/>
              </a:ext>
            </a:extLst>
          </p:cNvPr>
          <p:cNvSpPr txBox="1"/>
          <p:nvPr/>
        </p:nvSpPr>
        <p:spPr>
          <a:xfrm>
            <a:off x="15836231" y="11686754"/>
            <a:ext cx="13635288" cy="6186309"/>
          </a:xfrm>
          <a:prstGeom prst="rect">
            <a:avLst/>
          </a:prstGeom>
          <a:noFill/>
        </p:spPr>
        <p:txBody>
          <a:bodyPr wrap="square">
            <a:spAutoFit/>
          </a:bodyPr>
          <a:lstStyle/>
          <a:p>
            <a:pPr algn="ctr"/>
            <a:r>
              <a:rPr lang="da-DK" sz="3600" b="1" dirty="0">
                <a:solidFill>
                  <a:srgbClr val="6E1E97"/>
                </a:solidFill>
                <a:latin typeface="Montserrat"/>
              </a:rPr>
              <a:t>4. TILSYNET</a:t>
            </a:r>
            <a:endParaRPr lang="da-DK" sz="3600" dirty="0">
              <a:solidFill>
                <a:srgbClr val="6E1E97"/>
              </a:solidFill>
              <a:latin typeface="Montserrat"/>
            </a:endParaRPr>
          </a:p>
          <a:p>
            <a:pPr algn="ctr"/>
            <a:r>
              <a:rPr lang="da-DK" sz="3000" dirty="0">
                <a:solidFill>
                  <a:srgbClr val="6E1E97"/>
                </a:solidFill>
                <a:latin typeface="Montserrat"/>
              </a:rPr>
              <a:t>Hvordan kan tilsynet gennemføres, så det medvirker til øget tillid</a:t>
            </a:r>
            <a:br>
              <a:rPr lang="da-DK" sz="3000" dirty="0">
                <a:solidFill>
                  <a:srgbClr val="6E1E97"/>
                </a:solidFill>
                <a:latin typeface="Montserrat"/>
              </a:rPr>
            </a:br>
            <a:r>
              <a:rPr lang="da-DK" sz="3000" dirty="0">
                <a:solidFill>
                  <a:srgbClr val="6E1E97"/>
                </a:solidFill>
                <a:latin typeface="Montserrat"/>
              </a:rPr>
              <a:t>og hjælper jer med den løbende dialog og læring</a:t>
            </a:r>
            <a:r>
              <a:rPr lang="da-DK" sz="3000" dirty="0" smtClean="0">
                <a:solidFill>
                  <a:srgbClr val="6E1E97"/>
                </a:solidFill>
                <a:latin typeface="Montserrat"/>
              </a:rPr>
              <a:t>?</a:t>
            </a:r>
          </a:p>
          <a:p>
            <a:endParaRPr lang="da-DK" sz="3000" dirty="0">
              <a:solidFill>
                <a:srgbClr val="6E1E97"/>
              </a:solidFill>
              <a:latin typeface="Montserrat"/>
            </a:endParaRPr>
          </a:p>
          <a:p>
            <a:pPr marL="457200" indent="-457200">
              <a:buFont typeface="Arial" panose="020B0604020202020204" pitchFamily="34" charset="0"/>
              <a:buChar char="•"/>
            </a:pPr>
            <a:r>
              <a:rPr lang="da-DK" sz="3000" b="1" dirty="0" smtClean="0">
                <a:latin typeface="Montserrat"/>
              </a:rPr>
              <a:t>Nyt navn: </a:t>
            </a:r>
            <a:r>
              <a:rPr lang="da-DK" sz="3000" dirty="0" smtClean="0">
                <a:latin typeface="Montserrat"/>
              </a:rPr>
              <a:t>Tilsyn skal kaldes noget andet så det indikerer fokus på sparring/ kvalitet Fx Sparringsuge/ fokusuge</a:t>
            </a:r>
          </a:p>
          <a:p>
            <a:pPr marL="457200" indent="-457200">
              <a:buFont typeface="Arial" panose="020B0604020202020204" pitchFamily="34" charset="0"/>
              <a:buChar char="•"/>
            </a:pPr>
            <a:r>
              <a:rPr lang="da-DK" sz="3000" b="1" dirty="0" smtClean="0">
                <a:latin typeface="Montserrat"/>
              </a:rPr>
              <a:t>Udbrede tilsynsperioden</a:t>
            </a:r>
            <a:r>
              <a:rPr lang="da-DK" sz="3000" dirty="0" smtClean="0">
                <a:latin typeface="Montserrat"/>
              </a:rPr>
              <a:t> så det giver mere retvisende billede. BDO/ Andre skal med i arbejdstøjet.</a:t>
            </a:r>
          </a:p>
          <a:p>
            <a:pPr marL="457200" indent="-457200">
              <a:buFont typeface="Arial" panose="020B0604020202020204" pitchFamily="34" charset="0"/>
              <a:buChar char="•"/>
            </a:pPr>
            <a:r>
              <a:rPr lang="da-DK" sz="3000" dirty="0" smtClean="0">
                <a:latin typeface="Montserrat"/>
              </a:rPr>
              <a:t>– og følge op herpå med borgeren.</a:t>
            </a:r>
            <a:r>
              <a:rPr lang="da-DK" sz="3000" b="1" dirty="0">
                <a:latin typeface="Montserrat"/>
              </a:rPr>
              <a:t> Måle på borgerens mål for livskvalitet </a:t>
            </a:r>
            <a:endParaRPr lang="da-DK" sz="3000" dirty="0" smtClean="0">
              <a:latin typeface="Montserrat"/>
            </a:endParaRPr>
          </a:p>
          <a:p>
            <a:pPr marL="457200" indent="-457200">
              <a:buFont typeface="Arial" panose="020B0604020202020204" pitchFamily="34" charset="0"/>
              <a:buChar char="•"/>
            </a:pPr>
            <a:r>
              <a:rPr lang="da-DK" sz="3000" b="1" dirty="0" smtClean="0">
                <a:latin typeface="Montserrat"/>
              </a:rPr>
              <a:t>Ikke rapport</a:t>
            </a:r>
            <a:r>
              <a:rPr lang="da-DK" sz="3000" dirty="0" smtClean="0">
                <a:latin typeface="Montserrat"/>
              </a:rPr>
              <a:t>, </a:t>
            </a:r>
            <a:r>
              <a:rPr lang="da-DK" sz="3000" b="1" dirty="0" smtClean="0">
                <a:latin typeface="Montserrat"/>
              </a:rPr>
              <a:t>me</a:t>
            </a:r>
            <a:r>
              <a:rPr lang="da-DK" sz="3000" b="1" dirty="0" smtClean="0">
                <a:latin typeface="Montserrat"/>
              </a:rPr>
              <a:t>n dialog </a:t>
            </a:r>
            <a:r>
              <a:rPr lang="da-DK" sz="3000" dirty="0" smtClean="0">
                <a:latin typeface="Montserrat"/>
              </a:rPr>
              <a:t>om fund og sparring på videreudvikling! Ligesom </a:t>
            </a:r>
            <a:r>
              <a:rPr lang="da-DK" sz="3000" dirty="0" err="1" smtClean="0">
                <a:latin typeface="Montserrat"/>
              </a:rPr>
              <a:t>SfP</a:t>
            </a:r>
            <a:r>
              <a:rPr lang="da-DK" sz="3000" dirty="0" smtClean="0">
                <a:latin typeface="Montserrat"/>
              </a:rPr>
              <a:t> rejsehold </a:t>
            </a:r>
            <a:r>
              <a:rPr lang="da-DK" sz="3000" dirty="0" err="1" smtClean="0">
                <a:latin typeface="Montserrat"/>
              </a:rPr>
              <a:t>ifm</a:t>
            </a:r>
            <a:r>
              <a:rPr lang="da-DK" sz="3000" dirty="0" smtClean="0">
                <a:latin typeface="Montserrat"/>
              </a:rPr>
              <a:t>. værdighed.</a:t>
            </a:r>
          </a:p>
          <a:p>
            <a:pPr marL="457200" indent="-457200">
              <a:buFont typeface="Arial" panose="020B0604020202020204" pitchFamily="34" charset="0"/>
              <a:buChar char="•"/>
            </a:pPr>
            <a:endParaRPr lang="da-DK" sz="3000" dirty="0">
              <a:latin typeface="Montserrat"/>
            </a:endParaRPr>
          </a:p>
        </p:txBody>
      </p:sp>
      <p:sp>
        <p:nvSpPr>
          <p:cNvPr id="19" name="Tekstfelt 18">
            <a:extLst>
              <a:ext uri="{FF2B5EF4-FFF2-40B4-BE49-F238E27FC236}">
                <a16:creationId xmlns:a16="http://schemas.microsoft.com/office/drawing/2014/main" id="{FDAD1022-B73E-79DA-718D-DEA6FF95F1C3}"/>
              </a:ext>
            </a:extLst>
          </p:cNvPr>
          <p:cNvSpPr txBox="1"/>
          <p:nvPr/>
        </p:nvSpPr>
        <p:spPr>
          <a:xfrm>
            <a:off x="22410535" y="1893501"/>
            <a:ext cx="7026154" cy="9387185"/>
          </a:xfrm>
          <a:prstGeom prst="rect">
            <a:avLst/>
          </a:prstGeom>
          <a:noFill/>
        </p:spPr>
        <p:txBody>
          <a:bodyPr wrap="square">
            <a:spAutoFit/>
          </a:bodyPr>
          <a:lstStyle/>
          <a:p>
            <a:pPr algn="ctr"/>
            <a:r>
              <a:rPr lang="da-DK" sz="3600" b="1" dirty="0">
                <a:solidFill>
                  <a:srgbClr val="6E1E97"/>
                </a:solidFill>
                <a:latin typeface="Montserrat"/>
              </a:rPr>
              <a:t>2. FREMTID</a:t>
            </a:r>
            <a:endParaRPr lang="da-DK" sz="3600" dirty="0">
              <a:solidFill>
                <a:srgbClr val="6E1E97"/>
              </a:solidFill>
              <a:latin typeface="Montserrat"/>
            </a:endParaRPr>
          </a:p>
          <a:p>
            <a:pPr algn="ctr"/>
            <a:r>
              <a:rPr lang="da-DK" sz="2800" dirty="0">
                <a:solidFill>
                  <a:srgbClr val="6E1E97"/>
                </a:solidFill>
                <a:latin typeface="Montserrat"/>
              </a:rPr>
              <a:t>På hvilket niveau vil I gerne fremover understøtte borgernes livskvalitet?</a:t>
            </a:r>
          </a:p>
          <a:p>
            <a:pPr algn="ctr"/>
            <a:r>
              <a:rPr lang="da-DK" sz="2800" dirty="0" smtClean="0">
                <a:solidFill>
                  <a:srgbClr val="6E1E97"/>
                </a:solidFill>
                <a:latin typeface="Montserrat"/>
              </a:rPr>
              <a:t>Hvad </a:t>
            </a:r>
            <a:r>
              <a:rPr lang="da-DK" sz="2800" dirty="0">
                <a:solidFill>
                  <a:srgbClr val="6E1E97"/>
                </a:solidFill>
                <a:latin typeface="Montserrat"/>
              </a:rPr>
              <a:t>kendetegner dette</a:t>
            </a:r>
            <a:r>
              <a:rPr lang="da-DK" sz="2800" dirty="0" smtClean="0">
                <a:solidFill>
                  <a:srgbClr val="6E1E97"/>
                </a:solidFill>
                <a:latin typeface="Montserrat"/>
              </a:rPr>
              <a:t>?</a:t>
            </a:r>
          </a:p>
          <a:p>
            <a:pPr algn="ctr"/>
            <a:endParaRPr lang="da-DK" sz="2800" dirty="0" smtClean="0">
              <a:solidFill>
                <a:srgbClr val="6E1E97"/>
              </a:solidFill>
              <a:latin typeface="Montserrat"/>
            </a:endParaRPr>
          </a:p>
          <a:p>
            <a:pPr marL="457200" indent="-457200">
              <a:buFont typeface="Arial" panose="020B0604020202020204" pitchFamily="34" charset="0"/>
              <a:buChar char="•"/>
            </a:pPr>
            <a:r>
              <a:rPr lang="da-DK" sz="2400" dirty="0" smtClean="0">
                <a:latin typeface="Montserrat"/>
              </a:rPr>
              <a:t>OBS rekruttering og ressourceudfordringer</a:t>
            </a:r>
          </a:p>
          <a:p>
            <a:pPr marL="457200" indent="-457200">
              <a:buFont typeface="Arial" panose="020B0604020202020204" pitchFamily="34" charset="0"/>
              <a:buChar char="•"/>
            </a:pPr>
            <a:r>
              <a:rPr lang="da-DK" sz="2400" b="1" dirty="0" smtClean="0">
                <a:latin typeface="Montserrat"/>
              </a:rPr>
              <a:t>Autonomi</a:t>
            </a:r>
            <a:r>
              <a:rPr lang="da-DK" sz="2400" dirty="0" smtClean="0">
                <a:latin typeface="Montserrat"/>
              </a:rPr>
              <a:t>: </a:t>
            </a:r>
            <a:r>
              <a:rPr lang="da-DK" sz="2400" dirty="0" err="1" smtClean="0">
                <a:latin typeface="Montserrat"/>
              </a:rPr>
              <a:t>Arb</a:t>
            </a:r>
            <a:r>
              <a:rPr lang="da-DK" sz="2400" dirty="0" smtClean="0">
                <a:latin typeface="Montserrat"/>
              </a:rPr>
              <a:t>. Mere med forventningsafstemning, fx notere i NEXUS hvad er livskvalitet for borgeren og borgerens fx 5 mål i relation hertil. Og mere dialog om den sidste tid – notere ned og så er det det man følger op på.</a:t>
            </a:r>
          </a:p>
          <a:p>
            <a:pPr marL="457200" indent="-457200">
              <a:buFont typeface="Arial" panose="020B0604020202020204" pitchFamily="34" charset="0"/>
              <a:buChar char="•"/>
            </a:pPr>
            <a:r>
              <a:rPr lang="da-DK" sz="2400" dirty="0" smtClean="0">
                <a:latin typeface="Montserrat"/>
              </a:rPr>
              <a:t>Uddannelse af personale i fokus på livskvalitet – drøfte personaler imellem (OBS borgere uden pårørende)</a:t>
            </a:r>
          </a:p>
          <a:p>
            <a:pPr marL="457200" indent="-457200">
              <a:buFont typeface="Arial" panose="020B0604020202020204" pitchFamily="34" charset="0"/>
              <a:buChar char="•"/>
            </a:pPr>
            <a:r>
              <a:rPr lang="da-DK" sz="2400" b="1" dirty="0">
                <a:latin typeface="Montserrat"/>
              </a:rPr>
              <a:t>Samarbejde</a:t>
            </a:r>
            <a:r>
              <a:rPr lang="da-DK" sz="2400" dirty="0">
                <a:latin typeface="Montserrat"/>
              </a:rPr>
              <a:t>: Pårørende kunne være med til </a:t>
            </a:r>
            <a:r>
              <a:rPr lang="da-DK" sz="2400" dirty="0" err="1">
                <a:latin typeface="Montserrat"/>
              </a:rPr>
              <a:t>forventningafstemning</a:t>
            </a:r>
            <a:r>
              <a:rPr lang="da-DK" sz="2400" dirty="0">
                <a:latin typeface="Montserrat"/>
              </a:rPr>
              <a:t> i hjemmeplejen</a:t>
            </a:r>
          </a:p>
          <a:p>
            <a:pPr marL="457200" indent="-457200">
              <a:buFont typeface="Arial" panose="020B0604020202020204" pitchFamily="34" charset="0"/>
              <a:buChar char="•"/>
            </a:pPr>
            <a:r>
              <a:rPr lang="da-DK" sz="2400" b="1" dirty="0" smtClean="0">
                <a:latin typeface="Montserrat"/>
              </a:rPr>
              <a:t>Aktiviteter</a:t>
            </a:r>
            <a:r>
              <a:rPr lang="da-DK" sz="2400" dirty="0" smtClean="0">
                <a:latin typeface="Montserrat"/>
              </a:rPr>
              <a:t>: Unge hyres ind som fritidsjob, mere alternative løsninger på at imødekomme livskvalitet</a:t>
            </a:r>
            <a:endParaRPr lang="da-DK" sz="2400" dirty="0" smtClean="0">
              <a:latin typeface="Montserrat"/>
            </a:endParaRPr>
          </a:p>
          <a:p>
            <a:pPr marL="457200" indent="-457200">
              <a:buFont typeface="Arial" panose="020B0604020202020204" pitchFamily="34" charset="0"/>
              <a:buChar char="•"/>
            </a:pPr>
            <a:r>
              <a:rPr lang="da-DK" sz="2400" b="1" dirty="0" smtClean="0">
                <a:latin typeface="Montserrat"/>
              </a:rPr>
              <a:t>Kommunikation</a:t>
            </a:r>
            <a:r>
              <a:rPr lang="da-DK" sz="2400" dirty="0" smtClean="0">
                <a:latin typeface="Montserrat"/>
              </a:rPr>
              <a:t>: Mere systematisk kommunikation – fysisk og digitalt</a:t>
            </a:r>
            <a:endParaRPr lang="da-DK" sz="2400" dirty="0">
              <a:latin typeface="Montserrat"/>
            </a:endParaRPr>
          </a:p>
        </p:txBody>
      </p:sp>
      <p:cxnSp>
        <p:nvCxnSpPr>
          <p:cNvPr id="5" name="Lige pilforbindelse 4">
            <a:extLst>
              <a:ext uri="{FF2B5EF4-FFF2-40B4-BE49-F238E27FC236}">
                <a16:creationId xmlns:a16="http://schemas.microsoft.com/office/drawing/2014/main" id="{5602F639-3036-6862-C94C-CD471E6F1898}"/>
              </a:ext>
            </a:extLst>
          </p:cNvPr>
          <p:cNvCxnSpPr>
            <a:cxnSpLocks/>
          </p:cNvCxnSpPr>
          <p:nvPr/>
        </p:nvCxnSpPr>
        <p:spPr>
          <a:xfrm>
            <a:off x="8606967" y="5028045"/>
            <a:ext cx="13164427" cy="0"/>
          </a:xfrm>
          <a:prstGeom prst="straightConnector1">
            <a:avLst/>
          </a:prstGeom>
          <a:ln w="76200">
            <a:solidFill>
              <a:srgbClr val="6E1E97"/>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 name="Lige pilforbindelse 9">
            <a:extLst>
              <a:ext uri="{FF2B5EF4-FFF2-40B4-BE49-F238E27FC236}">
                <a16:creationId xmlns:a16="http://schemas.microsoft.com/office/drawing/2014/main" id="{54C7E9A5-87B9-227E-7BC6-AFB890C20CBF}"/>
              </a:ext>
            </a:extLst>
          </p:cNvPr>
          <p:cNvCxnSpPr>
            <a:cxnSpLocks/>
          </p:cNvCxnSpPr>
          <p:nvPr/>
        </p:nvCxnSpPr>
        <p:spPr>
          <a:xfrm>
            <a:off x="8606967" y="7999843"/>
            <a:ext cx="13164427" cy="0"/>
          </a:xfrm>
          <a:prstGeom prst="straightConnector1">
            <a:avLst/>
          </a:prstGeom>
          <a:ln w="76200">
            <a:solidFill>
              <a:srgbClr val="6E1E97"/>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Tekstfelt 10">
            <a:extLst>
              <a:ext uri="{FF2B5EF4-FFF2-40B4-BE49-F238E27FC236}">
                <a16:creationId xmlns:a16="http://schemas.microsoft.com/office/drawing/2014/main" id="{8EDFB66C-5E8C-6A4B-4D4C-0538A272335C}"/>
              </a:ext>
            </a:extLst>
          </p:cNvPr>
          <p:cNvSpPr txBox="1"/>
          <p:nvPr/>
        </p:nvSpPr>
        <p:spPr>
          <a:xfrm>
            <a:off x="10896030" y="4057685"/>
            <a:ext cx="8483151" cy="646331"/>
          </a:xfrm>
          <a:prstGeom prst="rect">
            <a:avLst/>
          </a:prstGeom>
          <a:noFill/>
        </p:spPr>
        <p:txBody>
          <a:bodyPr wrap="square">
            <a:spAutoFit/>
          </a:bodyPr>
          <a:lstStyle/>
          <a:p>
            <a:pPr algn="ctr"/>
            <a:r>
              <a:rPr lang="da-DK" sz="3600" b="1" dirty="0">
                <a:solidFill>
                  <a:srgbClr val="6E1E97"/>
                </a:solidFill>
                <a:latin typeface="Montserrat"/>
              </a:rPr>
              <a:t>NU</a:t>
            </a:r>
            <a:endParaRPr lang="da-DK" sz="3600" dirty="0">
              <a:solidFill>
                <a:srgbClr val="6E1E97"/>
              </a:solidFill>
              <a:latin typeface="Montserrat"/>
            </a:endParaRPr>
          </a:p>
        </p:txBody>
      </p:sp>
      <p:sp>
        <p:nvSpPr>
          <p:cNvPr id="16" name="Tekstfelt 15">
            <a:extLst>
              <a:ext uri="{FF2B5EF4-FFF2-40B4-BE49-F238E27FC236}">
                <a16:creationId xmlns:a16="http://schemas.microsoft.com/office/drawing/2014/main" id="{DD71D278-13AC-FE07-42DC-BC3E8D061D84}"/>
              </a:ext>
            </a:extLst>
          </p:cNvPr>
          <p:cNvSpPr txBox="1"/>
          <p:nvPr/>
        </p:nvSpPr>
        <p:spPr>
          <a:xfrm>
            <a:off x="10890454" y="7035834"/>
            <a:ext cx="8483151" cy="646331"/>
          </a:xfrm>
          <a:prstGeom prst="rect">
            <a:avLst/>
          </a:prstGeom>
          <a:noFill/>
        </p:spPr>
        <p:txBody>
          <a:bodyPr wrap="square">
            <a:spAutoFit/>
          </a:bodyPr>
          <a:lstStyle/>
          <a:p>
            <a:pPr algn="ctr"/>
            <a:r>
              <a:rPr lang="da-DK" sz="3600" b="1" dirty="0">
                <a:solidFill>
                  <a:srgbClr val="6E1E97"/>
                </a:solidFill>
                <a:latin typeface="Montserrat"/>
              </a:rPr>
              <a:t>FREMTID</a:t>
            </a:r>
            <a:endParaRPr lang="da-DK" sz="3600" dirty="0">
              <a:solidFill>
                <a:srgbClr val="6E1E97"/>
              </a:solidFill>
              <a:latin typeface="Montserrat"/>
            </a:endParaRPr>
          </a:p>
        </p:txBody>
      </p:sp>
      <p:sp>
        <p:nvSpPr>
          <p:cNvPr id="20" name="Rektangel 19">
            <a:extLst>
              <a:ext uri="{FF2B5EF4-FFF2-40B4-BE49-F238E27FC236}">
                <a16:creationId xmlns:a16="http://schemas.microsoft.com/office/drawing/2014/main" id="{1F40121A-A115-7E31-4EAD-BC707F1F3464}"/>
              </a:ext>
            </a:extLst>
          </p:cNvPr>
          <p:cNvSpPr/>
          <p:nvPr/>
        </p:nvSpPr>
        <p:spPr>
          <a:xfrm>
            <a:off x="1076015" y="11438015"/>
            <a:ext cx="13811065" cy="765738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1" name="Tekstfelt 20">
            <a:extLst>
              <a:ext uri="{FF2B5EF4-FFF2-40B4-BE49-F238E27FC236}">
                <a16:creationId xmlns:a16="http://schemas.microsoft.com/office/drawing/2014/main" id="{DFB591A2-2AD6-67AA-E559-9DC0E119705B}"/>
              </a:ext>
            </a:extLst>
          </p:cNvPr>
          <p:cNvSpPr txBox="1"/>
          <p:nvPr/>
        </p:nvSpPr>
        <p:spPr>
          <a:xfrm>
            <a:off x="1094259" y="11620236"/>
            <a:ext cx="13792821" cy="7109639"/>
          </a:xfrm>
          <a:prstGeom prst="rect">
            <a:avLst/>
          </a:prstGeom>
          <a:noFill/>
        </p:spPr>
        <p:txBody>
          <a:bodyPr wrap="square">
            <a:spAutoFit/>
          </a:bodyPr>
          <a:lstStyle/>
          <a:p>
            <a:pPr algn="ctr"/>
            <a:r>
              <a:rPr lang="da-DK" sz="3600" b="1" dirty="0">
                <a:solidFill>
                  <a:srgbClr val="6E1E97"/>
                </a:solidFill>
                <a:latin typeface="Montserrat"/>
              </a:rPr>
              <a:t>3. UDVIKLINGEN</a:t>
            </a:r>
            <a:endParaRPr lang="da-DK" sz="3600" dirty="0">
              <a:solidFill>
                <a:srgbClr val="6E1E97"/>
              </a:solidFill>
              <a:latin typeface="Montserrat"/>
            </a:endParaRPr>
          </a:p>
          <a:p>
            <a:pPr algn="ctr"/>
            <a:r>
              <a:rPr lang="da-DK" sz="3000" dirty="0">
                <a:solidFill>
                  <a:srgbClr val="6E1E97"/>
                </a:solidFill>
                <a:latin typeface="Montserrat"/>
              </a:rPr>
              <a:t>Hvordan kan tilsynet hjælpe jer med at nå det ønskede niveau</a:t>
            </a:r>
            <a:r>
              <a:rPr lang="da-DK" sz="3000" dirty="0" smtClean="0">
                <a:solidFill>
                  <a:srgbClr val="6E1E97"/>
                </a:solidFill>
                <a:latin typeface="Montserrat"/>
              </a:rPr>
              <a:t>?</a:t>
            </a:r>
          </a:p>
          <a:p>
            <a:endParaRPr lang="da-DK" sz="3000" b="1" dirty="0">
              <a:solidFill>
                <a:srgbClr val="6E1E97"/>
              </a:solidFill>
              <a:latin typeface="Montserrat"/>
            </a:endParaRPr>
          </a:p>
          <a:p>
            <a:pPr marL="457200" indent="-457200">
              <a:buFont typeface="Arial" panose="020B0604020202020204" pitchFamily="34" charset="0"/>
              <a:buChar char="•"/>
            </a:pPr>
            <a:r>
              <a:rPr lang="da-DK" sz="3000" dirty="0">
                <a:latin typeface="Montserrat"/>
              </a:rPr>
              <a:t>Tilsynet </a:t>
            </a:r>
            <a:r>
              <a:rPr lang="da-DK" sz="3000" dirty="0" smtClean="0">
                <a:latin typeface="Montserrat"/>
              </a:rPr>
              <a:t>skal understøtte vores fokus </a:t>
            </a:r>
            <a:r>
              <a:rPr lang="da-DK" sz="3000" dirty="0">
                <a:latin typeface="Montserrat"/>
              </a:rPr>
              <a:t>på </a:t>
            </a:r>
            <a:r>
              <a:rPr lang="da-DK" sz="3000" dirty="0" smtClean="0">
                <a:latin typeface="Montserrat"/>
              </a:rPr>
              <a:t>de </a:t>
            </a:r>
            <a:r>
              <a:rPr lang="da-DK" sz="3000" b="1" dirty="0" smtClean="0">
                <a:latin typeface="Montserrat"/>
              </a:rPr>
              <a:t>individuelle</a:t>
            </a:r>
            <a:r>
              <a:rPr lang="da-DK" sz="3000" dirty="0" smtClean="0">
                <a:latin typeface="Montserrat"/>
              </a:rPr>
              <a:t> behov</a:t>
            </a:r>
          </a:p>
          <a:p>
            <a:pPr marL="457200" indent="-457200">
              <a:buFont typeface="Arial" panose="020B0604020202020204" pitchFamily="34" charset="0"/>
              <a:buChar char="•"/>
            </a:pPr>
            <a:r>
              <a:rPr lang="da-DK" sz="3000" b="1" dirty="0" smtClean="0">
                <a:latin typeface="Montserrat"/>
              </a:rPr>
              <a:t>Gennemsigtighed</a:t>
            </a:r>
            <a:r>
              <a:rPr lang="da-DK" sz="3000" dirty="0" smtClean="0">
                <a:latin typeface="Montserrat"/>
              </a:rPr>
              <a:t> ift. hvorfor noget </a:t>
            </a:r>
            <a:r>
              <a:rPr lang="da-DK" sz="3000" dirty="0">
                <a:latin typeface="Montserrat"/>
              </a:rPr>
              <a:t>vurderes </a:t>
            </a:r>
            <a:r>
              <a:rPr lang="da-DK" sz="3000" dirty="0" smtClean="0">
                <a:latin typeface="Montserrat"/>
              </a:rPr>
              <a:t>hvordan (Specifikke </a:t>
            </a:r>
            <a:r>
              <a:rPr lang="da-DK" sz="3000" dirty="0">
                <a:latin typeface="Montserrat"/>
              </a:rPr>
              <a:t>målepunkter – hvad skal være </a:t>
            </a:r>
            <a:r>
              <a:rPr lang="da-DK" sz="3000" dirty="0" smtClean="0">
                <a:latin typeface="Montserrat"/>
              </a:rPr>
              <a:t>opfyldt og hvornår er det det?)</a:t>
            </a:r>
            <a:endParaRPr lang="da-DK" sz="3000" dirty="0">
              <a:latin typeface="Montserrat"/>
            </a:endParaRPr>
          </a:p>
          <a:p>
            <a:pPr marL="457200" indent="-457200">
              <a:buFont typeface="Arial" panose="020B0604020202020204" pitchFamily="34" charset="0"/>
              <a:buChar char="•"/>
            </a:pPr>
            <a:r>
              <a:rPr lang="da-DK" sz="3000" dirty="0" smtClean="0">
                <a:latin typeface="Montserrat"/>
              </a:rPr>
              <a:t>Spørgeguide og udvælgelse i fokus</a:t>
            </a:r>
          </a:p>
          <a:p>
            <a:pPr marL="457200" indent="-457200">
              <a:buFont typeface="Arial" panose="020B0604020202020204" pitchFamily="34" charset="0"/>
              <a:buChar char="•"/>
            </a:pPr>
            <a:r>
              <a:rPr lang="da-DK" sz="3000" b="1" dirty="0" smtClean="0">
                <a:latin typeface="Montserrat"/>
              </a:rPr>
              <a:t>Dokumentation</a:t>
            </a:r>
            <a:r>
              <a:rPr lang="da-DK" sz="3000" dirty="0" smtClean="0">
                <a:latin typeface="Montserrat"/>
              </a:rPr>
              <a:t> skal give mening – og ikke alene for at have rygdækning (tillid til at opgaven udføres ok)</a:t>
            </a:r>
          </a:p>
          <a:p>
            <a:pPr marL="457200" indent="-457200">
              <a:buFont typeface="Arial" panose="020B0604020202020204" pitchFamily="34" charset="0"/>
              <a:buChar char="•"/>
            </a:pPr>
            <a:r>
              <a:rPr lang="da-DK" sz="3000" b="1" dirty="0" smtClean="0">
                <a:latin typeface="Montserrat"/>
              </a:rPr>
              <a:t>Indikatorer</a:t>
            </a:r>
            <a:r>
              <a:rPr lang="da-DK" sz="3000" dirty="0" smtClean="0">
                <a:latin typeface="Montserrat"/>
              </a:rPr>
              <a:t> for borgerens 5 mål/ ønsker som der arbejdes sammen med borgeren om – fundet frem til sammen med borgeren ved forventningsafstemning.</a:t>
            </a:r>
          </a:p>
          <a:p>
            <a:pPr marL="457200" indent="-457200">
              <a:buFont typeface="Arial" panose="020B0604020202020204" pitchFamily="34" charset="0"/>
              <a:buChar char="•"/>
            </a:pPr>
            <a:r>
              <a:rPr lang="da-DK" sz="3000" b="1" dirty="0" smtClean="0">
                <a:latin typeface="Montserrat"/>
              </a:rPr>
              <a:t>Læring: </a:t>
            </a:r>
            <a:r>
              <a:rPr lang="da-DK" sz="3000" dirty="0" smtClean="0">
                <a:latin typeface="Montserrat"/>
              </a:rPr>
              <a:t>Støtte/ sparring fra dem der laver tilsynet – rammer og fokus på læring – helt ud hos medarbejderne – faglig udvikling. </a:t>
            </a:r>
          </a:p>
          <a:p>
            <a:pPr marL="457200" indent="-457200">
              <a:buFont typeface="Arial" panose="020B0604020202020204" pitchFamily="34" charset="0"/>
              <a:buChar char="•"/>
            </a:pPr>
            <a:r>
              <a:rPr lang="da-DK" sz="3000" dirty="0" smtClean="0">
                <a:latin typeface="Montserrat"/>
              </a:rPr>
              <a:t>Fælles </a:t>
            </a:r>
            <a:r>
              <a:rPr lang="da-DK" sz="3000" dirty="0" err="1" smtClean="0">
                <a:latin typeface="Montserrat"/>
              </a:rPr>
              <a:t>viensopsamling</a:t>
            </a:r>
            <a:endParaRPr lang="da-DK" sz="3000" dirty="0" smtClean="0">
              <a:latin typeface="Montserrat"/>
            </a:endParaRPr>
          </a:p>
        </p:txBody>
      </p:sp>
      <p:sp>
        <p:nvSpPr>
          <p:cNvPr id="23" name="Tekstfelt 22">
            <a:extLst>
              <a:ext uri="{FF2B5EF4-FFF2-40B4-BE49-F238E27FC236}">
                <a16:creationId xmlns:a16="http://schemas.microsoft.com/office/drawing/2014/main" id="{13CC2173-5848-FA32-28A7-13A593BBAFAB}"/>
              </a:ext>
            </a:extLst>
          </p:cNvPr>
          <p:cNvSpPr txBox="1"/>
          <p:nvPr/>
        </p:nvSpPr>
        <p:spPr>
          <a:xfrm>
            <a:off x="8077486" y="5321600"/>
            <a:ext cx="1397308" cy="523220"/>
          </a:xfrm>
          <a:prstGeom prst="rect">
            <a:avLst/>
          </a:prstGeom>
          <a:noFill/>
        </p:spPr>
        <p:txBody>
          <a:bodyPr wrap="square">
            <a:spAutoFit/>
          </a:bodyPr>
          <a:lstStyle/>
          <a:p>
            <a:pPr algn="ctr"/>
            <a:r>
              <a:rPr lang="da-DK" sz="2800" dirty="0">
                <a:solidFill>
                  <a:srgbClr val="6E1E97"/>
                </a:solidFill>
                <a:latin typeface="Montserrat"/>
              </a:rPr>
              <a:t>Lavt</a:t>
            </a:r>
          </a:p>
        </p:txBody>
      </p:sp>
      <p:sp>
        <p:nvSpPr>
          <p:cNvPr id="24" name="Tekstfelt 23">
            <a:extLst>
              <a:ext uri="{FF2B5EF4-FFF2-40B4-BE49-F238E27FC236}">
                <a16:creationId xmlns:a16="http://schemas.microsoft.com/office/drawing/2014/main" id="{0C713BD1-D2E9-FB32-7FD6-9C4F8047459E}"/>
              </a:ext>
            </a:extLst>
          </p:cNvPr>
          <p:cNvSpPr txBox="1"/>
          <p:nvPr/>
        </p:nvSpPr>
        <p:spPr>
          <a:xfrm>
            <a:off x="8112316" y="8243573"/>
            <a:ext cx="1397308" cy="523220"/>
          </a:xfrm>
          <a:prstGeom prst="rect">
            <a:avLst/>
          </a:prstGeom>
          <a:noFill/>
        </p:spPr>
        <p:txBody>
          <a:bodyPr wrap="square">
            <a:spAutoFit/>
          </a:bodyPr>
          <a:lstStyle/>
          <a:p>
            <a:pPr algn="ctr"/>
            <a:r>
              <a:rPr lang="da-DK" sz="2800" dirty="0">
                <a:solidFill>
                  <a:srgbClr val="6E1E97"/>
                </a:solidFill>
                <a:latin typeface="Montserrat"/>
              </a:rPr>
              <a:t>Lavt</a:t>
            </a:r>
          </a:p>
        </p:txBody>
      </p:sp>
      <p:sp>
        <p:nvSpPr>
          <p:cNvPr id="25" name="Tekstfelt 24">
            <a:extLst>
              <a:ext uri="{FF2B5EF4-FFF2-40B4-BE49-F238E27FC236}">
                <a16:creationId xmlns:a16="http://schemas.microsoft.com/office/drawing/2014/main" id="{EA72C6B6-FEB0-2DC7-44D2-BF6025E5FDEF}"/>
              </a:ext>
            </a:extLst>
          </p:cNvPr>
          <p:cNvSpPr txBox="1"/>
          <p:nvPr/>
        </p:nvSpPr>
        <p:spPr>
          <a:xfrm>
            <a:off x="20822063" y="5337420"/>
            <a:ext cx="1397308" cy="523220"/>
          </a:xfrm>
          <a:prstGeom prst="rect">
            <a:avLst/>
          </a:prstGeom>
          <a:noFill/>
        </p:spPr>
        <p:txBody>
          <a:bodyPr wrap="square">
            <a:spAutoFit/>
          </a:bodyPr>
          <a:lstStyle/>
          <a:p>
            <a:pPr algn="ctr"/>
            <a:r>
              <a:rPr lang="da-DK" sz="2800" dirty="0">
                <a:solidFill>
                  <a:srgbClr val="6E1E97"/>
                </a:solidFill>
                <a:latin typeface="Montserrat"/>
              </a:rPr>
              <a:t>Højt</a:t>
            </a:r>
          </a:p>
        </p:txBody>
      </p:sp>
      <p:sp>
        <p:nvSpPr>
          <p:cNvPr id="26" name="Tekstfelt 25">
            <a:extLst>
              <a:ext uri="{FF2B5EF4-FFF2-40B4-BE49-F238E27FC236}">
                <a16:creationId xmlns:a16="http://schemas.microsoft.com/office/drawing/2014/main" id="{33F13B4F-B4A9-042E-5805-FF9DBFA4CB1A}"/>
              </a:ext>
            </a:extLst>
          </p:cNvPr>
          <p:cNvSpPr txBox="1"/>
          <p:nvPr/>
        </p:nvSpPr>
        <p:spPr>
          <a:xfrm>
            <a:off x="20856893" y="8259393"/>
            <a:ext cx="1397308" cy="523220"/>
          </a:xfrm>
          <a:prstGeom prst="rect">
            <a:avLst/>
          </a:prstGeom>
          <a:noFill/>
        </p:spPr>
        <p:txBody>
          <a:bodyPr wrap="square">
            <a:spAutoFit/>
          </a:bodyPr>
          <a:lstStyle/>
          <a:p>
            <a:pPr algn="ctr"/>
            <a:r>
              <a:rPr lang="da-DK" sz="2800" dirty="0">
                <a:solidFill>
                  <a:srgbClr val="6E1E97"/>
                </a:solidFill>
                <a:latin typeface="Montserrat"/>
              </a:rPr>
              <a:t>Højt</a:t>
            </a:r>
          </a:p>
        </p:txBody>
      </p:sp>
      <p:cxnSp>
        <p:nvCxnSpPr>
          <p:cNvPr id="28" name="Lige forbindelse 27">
            <a:extLst>
              <a:ext uri="{FF2B5EF4-FFF2-40B4-BE49-F238E27FC236}">
                <a16:creationId xmlns:a16="http://schemas.microsoft.com/office/drawing/2014/main" id="{BA72697A-0CA9-26A0-DDDA-99E046AEA2DF}"/>
              </a:ext>
            </a:extLst>
          </p:cNvPr>
          <p:cNvCxnSpPr>
            <a:cxnSpLocks/>
          </p:cNvCxnSpPr>
          <p:nvPr/>
        </p:nvCxnSpPr>
        <p:spPr>
          <a:xfrm>
            <a:off x="9258300" y="4651440"/>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31" name="Lige forbindelse 30">
            <a:extLst>
              <a:ext uri="{FF2B5EF4-FFF2-40B4-BE49-F238E27FC236}">
                <a16:creationId xmlns:a16="http://schemas.microsoft.com/office/drawing/2014/main" id="{5F97AD7E-51C8-8B7C-AA80-76DDE2E3F521}"/>
              </a:ext>
            </a:extLst>
          </p:cNvPr>
          <p:cNvCxnSpPr>
            <a:cxnSpLocks/>
          </p:cNvCxnSpPr>
          <p:nvPr/>
        </p:nvCxnSpPr>
        <p:spPr>
          <a:xfrm>
            <a:off x="15089981" y="4674274"/>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32" name="Lige forbindelse 31">
            <a:extLst>
              <a:ext uri="{FF2B5EF4-FFF2-40B4-BE49-F238E27FC236}">
                <a16:creationId xmlns:a16="http://schemas.microsoft.com/office/drawing/2014/main" id="{D62A09F5-3BF4-82E4-9D5D-B97466E5F54F}"/>
              </a:ext>
            </a:extLst>
          </p:cNvPr>
          <p:cNvCxnSpPr>
            <a:cxnSpLocks/>
          </p:cNvCxnSpPr>
          <p:nvPr/>
        </p:nvCxnSpPr>
        <p:spPr>
          <a:xfrm>
            <a:off x="21212175" y="4651440"/>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33" name="Lige forbindelse 32">
            <a:extLst>
              <a:ext uri="{FF2B5EF4-FFF2-40B4-BE49-F238E27FC236}">
                <a16:creationId xmlns:a16="http://schemas.microsoft.com/office/drawing/2014/main" id="{CAE14F69-6B20-5879-2BAE-3E5CE598C89E}"/>
              </a:ext>
            </a:extLst>
          </p:cNvPr>
          <p:cNvCxnSpPr>
            <a:cxnSpLocks/>
          </p:cNvCxnSpPr>
          <p:nvPr/>
        </p:nvCxnSpPr>
        <p:spPr>
          <a:xfrm>
            <a:off x="12039600" y="4651440"/>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34" name="Lige forbindelse 33">
            <a:extLst>
              <a:ext uri="{FF2B5EF4-FFF2-40B4-BE49-F238E27FC236}">
                <a16:creationId xmlns:a16="http://schemas.microsoft.com/office/drawing/2014/main" id="{95C4FABE-4005-91B1-0E4E-F317A5BEDA10}"/>
              </a:ext>
            </a:extLst>
          </p:cNvPr>
          <p:cNvCxnSpPr>
            <a:cxnSpLocks/>
          </p:cNvCxnSpPr>
          <p:nvPr/>
        </p:nvCxnSpPr>
        <p:spPr>
          <a:xfrm>
            <a:off x="18297525" y="4651440"/>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35" name="Lige forbindelse 34">
            <a:extLst>
              <a:ext uri="{FF2B5EF4-FFF2-40B4-BE49-F238E27FC236}">
                <a16:creationId xmlns:a16="http://schemas.microsoft.com/office/drawing/2014/main" id="{1BD5C705-25D3-695E-1509-1E9FA48479A7}"/>
              </a:ext>
            </a:extLst>
          </p:cNvPr>
          <p:cNvCxnSpPr>
            <a:cxnSpLocks/>
          </p:cNvCxnSpPr>
          <p:nvPr/>
        </p:nvCxnSpPr>
        <p:spPr>
          <a:xfrm>
            <a:off x="9258300" y="7636175"/>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36" name="Lige forbindelse 35">
            <a:extLst>
              <a:ext uri="{FF2B5EF4-FFF2-40B4-BE49-F238E27FC236}">
                <a16:creationId xmlns:a16="http://schemas.microsoft.com/office/drawing/2014/main" id="{D1817DBD-D521-2FFC-A267-450CC662C18D}"/>
              </a:ext>
            </a:extLst>
          </p:cNvPr>
          <p:cNvCxnSpPr>
            <a:cxnSpLocks/>
          </p:cNvCxnSpPr>
          <p:nvPr/>
        </p:nvCxnSpPr>
        <p:spPr>
          <a:xfrm>
            <a:off x="15089981" y="7659009"/>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37" name="Lige forbindelse 36">
            <a:extLst>
              <a:ext uri="{FF2B5EF4-FFF2-40B4-BE49-F238E27FC236}">
                <a16:creationId xmlns:a16="http://schemas.microsoft.com/office/drawing/2014/main" id="{93F8B4F8-8B45-FD23-659B-024D4927FBB9}"/>
              </a:ext>
            </a:extLst>
          </p:cNvPr>
          <p:cNvCxnSpPr>
            <a:cxnSpLocks/>
          </p:cNvCxnSpPr>
          <p:nvPr/>
        </p:nvCxnSpPr>
        <p:spPr>
          <a:xfrm>
            <a:off x="21212175" y="7636175"/>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38" name="Lige forbindelse 37">
            <a:extLst>
              <a:ext uri="{FF2B5EF4-FFF2-40B4-BE49-F238E27FC236}">
                <a16:creationId xmlns:a16="http://schemas.microsoft.com/office/drawing/2014/main" id="{8A1F3617-41FA-8228-7F40-23448A343156}"/>
              </a:ext>
            </a:extLst>
          </p:cNvPr>
          <p:cNvCxnSpPr>
            <a:cxnSpLocks/>
          </p:cNvCxnSpPr>
          <p:nvPr/>
        </p:nvCxnSpPr>
        <p:spPr>
          <a:xfrm>
            <a:off x="12039600" y="7636175"/>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39" name="Lige forbindelse 38">
            <a:extLst>
              <a:ext uri="{FF2B5EF4-FFF2-40B4-BE49-F238E27FC236}">
                <a16:creationId xmlns:a16="http://schemas.microsoft.com/office/drawing/2014/main" id="{5BE49565-0BF9-2E4D-49E7-29893C97AEBB}"/>
              </a:ext>
            </a:extLst>
          </p:cNvPr>
          <p:cNvCxnSpPr>
            <a:cxnSpLocks/>
          </p:cNvCxnSpPr>
          <p:nvPr/>
        </p:nvCxnSpPr>
        <p:spPr>
          <a:xfrm>
            <a:off x="18297525" y="7636175"/>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pic>
        <p:nvPicPr>
          <p:cNvPr id="4" name="Billede 3">
            <a:extLst>
              <a:ext uri="{FF2B5EF4-FFF2-40B4-BE49-F238E27FC236}">
                <a16:creationId xmlns:a16="http://schemas.microsoft.com/office/drawing/2014/main" id="{D9927D79-D663-1A86-5746-FE1DE9F749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0467" y="19491034"/>
            <a:ext cx="3441600" cy="1244834"/>
          </a:xfrm>
          <a:prstGeom prst="rect">
            <a:avLst/>
          </a:prstGeom>
        </p:spPr>
      </p:pic>
      <p:sp>
        <p:nvSpPr>
          <p:cNvPr id="40" name="Multiplicer 39"/>
          <p:cNvSpPr/>
          <p:nvPr/>
        </p:nvSpPr>
        <p:spPr>
          <a:xfrm>
            <a:off x="16751611" y="4358687"/>
            <a:ext cx="1454099" cy="1324859"/>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cxnSp>
        <p:nvCxnSpPr>
          <p:cNvPr id="8" name="Lige pilforbindelse 7"/>
          <p:cNvCxnSpPr/>
          <p:nvPr/>
        </p:nvCxnSpPr>
        <p:spPr>
          <a:xfrm flipH="1">
            <a:off x="14279466" y="3935058"/>
            <a:ext cx="2185066" cy="49355"/>
          </a:xfrm>
          <a:prstGeom prst="straightConnector1">
            <a:avLst/>
          </a:prstGeom>
          <a:ln w="95250">
            <a:headEnd type="non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645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indhold 1">
            <a:extLst>
              <a:ext uri="{FF2B5EF4-FFF2-40B4-BE49-F238E27FC236}">
                <a16:creationId xmlns:a16="http://schemas.microsoft.com/office/drawing/2014/main" id="{78C8E9D7-43ED-8267-F50C-A326ABC89A82}"/>
              </a:ext>
            </a:extLst>
          </p:cNvPr>
          <p:cNvSpPr>
            <a:spLocks noGrp="1"/>
          </p:cNvSpPr>
          <p:nvPr>
            <p:ph sz="half" idx="4294967295"/>
          </p:nvPr>
        </p:nvSpPr>
        <p:spPr>
          <a:xfrm>
            <a:off x="1076015" y="782513"/>
            <a:ext cx="28395504" cy="1971520"/>
          </a:xfrm>
        </p:spPr>
        <p:txBody>
          <a:bodyPr vert="horz" lIns="279464" tIns="139735" rIns="279464" bIns="139735" rtlCol="0" anchor="t">
            <a:noAutofit/>
          </a:bodyPr>
          <a:lstStyle/>
          <a:p>
            <a:pPr marL="0" indent="0" algn="ctr">
              <a:buNone/>
            </a:pPr>
            <a:r>
              <a:rPr lang="da-DK" sz="9600" b="1" dirty="0">
                <a:solidFill>
                  <a:srgbClr val="6E1E97"/>
                </a:solidFill>
                <a:latin typeface="Montserrat"/>
              </a:rPr>
              <a:t>TEMA 2: Værdighed</a:t>
            </a:r>
          </a:p>
          <a:p>
            <a:pPr marL="0" indent="0">
              <a:buNone/>
            </a:pPr>
            <a:r>
              <a:rPr lang="da-DK" sz="6113" b="1" dirty="0">
                <a:solidFill>
                  <a:srgbClr val="6E1E97"/>
                </a:solidFill>
                <a:latin typeface="Montserrat"/>
              </a:rPr>
              <a:t>	</a:t>
            </a:r>
          </a:p>
        </p:txBody>
      </p:sp>
      <p:sp>
        <p:nvSpPr>
          <p:cNvPr id="6" name="Tekstfelt 5">
            <a:extLst>
              <a:ext uri="{FF2B5EF4-FFF2-40B4-BE49-F238E27FC236}">
                <a16:creationId xmlns:a16="http://schemas.microsoft.com/office/drawing/2014/main" id="{CBF2CC37-992F-EC1D-B4F7-1655B756DE0C}"/>
              </a:ext>
            </a:extLst>
          </p:cNvPr>
          <p:cNvSpPr txBox="1"/>
          <p:nvPr/>
        </p:nvSpPr>
        <p:spPr>
          <a:xfrm>
            <a:off x="16791071" y="11486979"/>
            <a:ext cx="12680448" cy="1221104"/>
          </a:xfrm>
          <a:prstGeom prst="rect">
            <a:avLst/>
          </a:prstGeom>
          <a:noFill/>
        </p:spPr>
        <p:txBody>
          <a:bodyPr wrap="square" rtlCol="0">
            <a:spAutoFit/>
          </a:bodyPr>
          <a:lstStyle/>
          <a:p>
            <a:r>
              <a:rPr lang="da-DK" sz="7335" i="1">
                <a:solidFill>
                  <a:schemeClr val="bg1"/>
                </a:solidFill>
                <a:latin typeface="Montserrat" pitchFamily="2" charset="77"/>
              </a:rPr>
              <a:t>Postkort fra 2025</a:t>
            </a:r>
          </a:p>
        </p:txBody>
      </p:sp>
      <p:sp>
        <p:nvSpPr>
          <p:cNvPr id="7" name="Tekstfelt 6">
            <a:extLst>
              <a:ext uri="{FF2B5EF4-FFF2-40B4-BE49-F238E27FC236}">
                <a16:creationId xmlns:a16="http://schemas.microsoft.com/office/drawing/2014/main" id="{0DEC62C1-5774-4131-7283-B5D9FA6E0925}"/>
              </a:ext>
            </a:extLst>
          </p:cNvPr>
          <p:cNvSpPr txBox="1"/>
          <p:nvPr/>
        </p:nvSpPr>
        <p:spPr>
          <a:xfrm>
            <a:off x="20047616" y="19578424"/>
            <a:ext cx="9116739" cy="751296"/>
          </a:xfrm>
          <a:prstGeom prst="rect">
            <a:avLst/>
          </a:prstGeom>
          <a:noFill/>
        </p:spPr>
        <p:txBody>
          <a:bodyPr wrap="square" rtlCol="0">
            <a:spAutoFit/>
          </a:bodyPr>
          <a:lstStyle/>
          <a:p>
            <a:pPr algn="r"/>
            <a:r>
              <a:rPr lang="da-DK" sz="4282" b="1" dirty="0">
                <a:latin typeface="Montserrat" panose="00000500000000000000" pitchFamily="2" charset="0"/>
              </a:rPr>
              <a:t>#ALLE TIDERS ROSKILDE</a:t>
            </a:r>
          </a:p>
        </p:txBody>
      </p:sp>
      <p:sp>
        <p:nvSpPr>
          <p:cNvPr id="13" name="Rektangel 12">
            <a:extLst>
              <a:ext uri="{FF2B5EF4-FFF2-40B4-BE49-F238E27FC236}">
                <a16:creationId xmlns:a16="http://schemas.microsoft.com/office/drawing/2014/main" id="{8E69FD4E-2F33-1347-27C7-44AB3A1953D6}"/>
              </a:ext>
            </a:extLst>
          </p:cNvPr>
          <p:cNvSpPr/>
          <p:nvPr/>
        </p:nvSpPr>
        <p:spPr>
          <a:xfrm>
            <a:off x="1076014" y="1959428"/>
            <a:ext cx="13811065" cy="1074726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4" name="Rektangel 13">
            <a:extLst>
              <a:ext uri="{FF2B5EF4-FFF2-40B4-BE49-F238E27FC236}">
                <a16:creationId xmlns:a16="http://schemas.microsoft.com/office/drawing/2014/main" id="{BE08D444-BD13-C529-C499-932E3CF6CBA9}"/>
              </a:ext>
            </a:extLst>
          </p:cNvPr>
          <p:cNvSpPr/>
          <p:nvPr/>
        </p:nvSpPr>
        <p:spPr>
          <a:xfrm>
            <a:off x="15836231" y="1959429"/>
            <a:ext cx="13635288" cy="1035301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5" name="Rektangel 14">
            <a:extLst>
              <a:ext uri="{FF2B5EF4-FFF2-40B4-BE49-F238E27FC236}">
                <a16:creationId xmlns:a16="http://schemas.microsoft.com/office/drawing/2014/main" id="{63103E88-B69F-4065-B7B9-EE9C9E3D447E}"/>
              </a:ext>
            </a:extLst>
          </p:cNvPr>
          <p:cNvSpPr/>
          <p:nvPr/>
        </p:nvSpPr>
        <p:spPr>
          <a:xfrm>
            <a:off x="15836231" y="12483017"/>
            <a:ext cx="13635288" cy="883337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8" name="Tekstfelt 17">
            <a:extLst>
              <a:ext uri="{FF2B5EF4-FFF2-40B4-BE49-F238E27FC236}">
                <a16:creationId xmlns:a16="http://schemas.microsoft.com/office/drawing/2014/main" id="{AE7E4455-9F18-2060-E887-4E3469BEABD4}"/>
              </a:ext>
            </a:extLst>
          </p:cNvPr>
          <p:cNvSpPr txBox="1"/>
          <p:nvPr/>
        </p:nvSpPr>
        <p:spPr>
          <a:xfrm>
            <a:off x="15993764" y="12455843"/>
            <a:ext cx="13876636" cy="9387185"/>
          </a:xfrm>
          <a:prstGeom prst="rect">
            <a:avLst/>
          </a:prstGeom>
          <a:noFill/>
        </p:spPr>
        <p:txBody>
          <a:bodyPr wrap="square">
            <a:spAutoFit/>
          </a:bodyPr>
          <a:lstStyle/>
          <a:p>
            <a:pPr algn="ctr"/>
            <a:r>
              <a:rPr lang="da-DK" sz="3600" b="1" dirty="0">
                <a:solidFill>
                  <a:srgbClr val="6E1E97"/>
                </a:solidFill>
                <a:latin typeface="Montserrat"/>
              </a:rPr>
              <a:t>4. TILSYNET</a:t>
            </a:r>
            <a:endParaRPr lang="da-DK" sz="3600" dirty="0">
              <a:solidFill>
                <a:srgbClr val="6E1E97"/>
              </a:solidFill>
              <a:latin typeface="Montserrat"/>
            </a:endParaRPr>
          </a:p>
          <a:p>
            <a:pPr algn="ctr"/>
            <a:r>
              <a:rPr lang="da-DK" sz="3000" dirty="0">
                <a:solidFill>
                  <a:srgbClr val="6E1E97"/>
                </a:solidFill>
                <a:latin typeface="Montserrat"/>
              </a:rPr>
              <a:t>Hvordan kan tilsynet gennemføres, så det medvirker til øget tillid</a:t>
            </a:r>
            <a:br>
              <a:rPr lang="da-DK" sz="3000" dirty="0">
                <a:solidFill>
                  <a:srgbClr val="6E1E97"/>
                </a:solidFill>
                <a:latin typeface="Montserrat"/>
              </a:rPr>
            </a:br>
            <a:r>
              <a:rPr lang="da-DK" sz="3000" dirty="0">
                <a:solidFill>
                  <a:srgbClr val="6E1E97"/>
                </a:solidFill>
                <a:latin typeface="Montserrat"/>
              </a:rPr>
              <a:t>og hjælper jer med den løbende dialog og læring</a:t>
            </a:r>
            <a:r>
              <a:rPr lang="da-DK" sz="3000" dirty="0" smtClean="0">
                <a:solidFill>
                  <a:srgbClr val="6E1E97"/>
                </a:solidFill>
                <a:latin typeface="Montserrat"/>
              </a:rPr>
              <a:t>?</a:t>
            </a:r>
          </a:p>
          <a:p>
            <a:r>
              <a:rPr lang="da-DK" sz="3000" dirty="0">
                <a:latin typeface="Montserrat"/>
              </a:rPr>
              <a:t>-	</a:t>
            </a:r>
            <a:r>
              <a:rPr lang="da-DK" sz="2800" dirty="0">
                <a:latin typeface="Montserrat"/>
              </a:rPr>
              <a:t>Vi oplever ikke at tilsynet er en pegefinger i dag</a:t>
            </a:r>
          </a:p>
          <a:p>
            <a:r>
              <a:rPr lang="da-DK" sz="2800" dirty="0">
                <a:latin typeface="Montserrat"/>
              </a:rPr>
              <a:t>-	</a:t>
            </a:r>
            <a:r>
              <a:rPr lang="da-DK" sz="2800" b="1" dirty="0">
                <a:latin typeface="Montserrat"/>
              </a:rPr>
              <a:t>Koordinering og samspil </a:t>
            </a:r>
            <a:r>
              <a:rPr lang="da-DK" sz="2800" dirty="0">
                <a:latin typeface="Montserrat"/>
              </a:rPr>
              <a:t>mellem alle tilsyn – ideelt set ét tilsyn</a:t>
            </a:r>
          </a:p>
          <a:p>
            <a:r>
              <a:rPr lang="da-DK" sz="2800" dirty="0">
                <a:latin typeface="Montserrat"/>
              </a:rPr>
              <a:t>-	</a:t>
            </a:r>
            <a:r>
              <a:rPr lang="da-DK" sz="2800" b="1" dirty="0">
                <a:latin typeface="Montserrat"/>
              </a:rPr>
              <a:t>Tydelig skabelon</a:t>
            </a:r>
            <a:r>
              <a:rPr lang="da-DK" sz="2800" dirty="0">
                <a:latin typeface="Montserrat"/>
              </a:rPr>
              <a:t>, så vi ved hvad vi skal leve op til – og kan forberede os på det</a:t>
            </a:r>
          </a:p>
          <a:p>
            <a:r>
              <a:rPr lang="da-DK" sz="2800" dirty="0">
                <a:latin typeface="Montserrat"/>
              </a:rPr>
              <a:t>-	</a:t>
            </a:r>
            <a:r>
              <a:rPr lang="da-DK" sz="2800" b="1" dirty="0" smtClean="0">
                <a:latin typeface="Montserrat"/>
              </a:rPr>
              <a:t>Gennemsigtighed</a:t>
            </a:r>
            <a:r>
              <a:rPr lang="da-DK" sz="2800" dirty="0" smtClean="0">
                <a:latin typeface="Montserrat"/>
              </a:rPr>
              <a:t> - Tilsynet </a:t>
            </a:r>
            <a:r>
              <a:rPr lang="da-DK" sz="2800" dirty="0">
                <a:latin typeface="Montserrat"/>
              </a:rPr>
              <a:t>skal fortælle hvad de gør, hvorfor og hvordan det bruges, så det opleves som læring fremfor kontrol</a:t>
            </a:r>
          </a:p>
          <a:p>
            <a:pPr marL="457200" indent="-457200">
              <a:buFontTx/>
              <a:buChar char="-"/>
            </a:pPr>
            <a:r>
              <a:rPr lang="da-DK" sz="2800" dirty="0" smtClean="0">
                <a:latin typeface="Montserrat"/>
              </a:rPr>
              <a:t>Tilsynet </a:t>
            </a:r>
            <a:r>
              <a:rPr lang="da-DK" sz="2800" dirty="0">
                <a:latin typeface="Montserrat"/>
              </a:rPr>
              <a:t>skal præsenteres som en </a:t>
            </a:r>
            <a:r>
              <a:rPr lang="da-DK" sz="2800" b="1" dirty="0" smtClean="0">
                <a:latin typeface="Montserrat"/>
              </a:rPr>
              <a:t>læringsmulighed</a:t>
            </a:r>
          </a:p>
          <a:p>
            <a:pPr marL="457200" indent="-457200">
              <a:buFontTx/>
              <a:buChar char="-"/>
            </a:pPr>
            <a:r>
              <a:rPr lang="da-DK" sz="2800" dirty="0" smtClean="0">
                <a:latin typeface="Montserrat"/>
              </a:rPr>
              <a:t>Dialog </a:t>
            </a:r>
            <a:r>
              <a:rPr lang="da-DK" sz="2800" dirty="0">
                <a:latin typeface="Montserrat"/>
              </a:rPr>
              <a:t>i tilsynet med gensidig læring (også hos dem der gennemfører tilsynet)</a:t>
            </a:r>
          </a:p>
          <a:p>
            <a:r>
              <a:rPr lang="da-DK" sz="2800" dirty="0">
                <a:latin typeface="Montserrat"/>
              </a:rPr>
              <a:t>-	Turde være ærlige og sørge for at der er plads til spørgsmål</a:t>
            </a:r>
          </a:p>
          <a:p>
            <a:r>
              <a:rPr lang="da-DK" sz="2800" dirty="0">
                <a:latin typeface="Montserrat"/>
              </a:rPr>
              <a:t>-	Anerkendende tilgang</a:t>
            </a:r>
          </a:p>
          <a:p>
            <a:r>
              <a:rPr lang="da-DK" sz="2800" dirty="0">
                <a:latin typeface="Montserrat"/>
              </a:rPr>
              <a:t>-	</a:t>
            </a:r>
            <a:r>
              <a:rPr lang="da-DK" sz="2800" b="1" dirty="0">
                <a:latin typeface="Montserrat"/>
              </a:rPr>
              <a:t>Ændre sproget</a:t>
            </a:r>
            <a:r>
              <a:rPr lang="da-DK" sz="2800" dirty="0">
                <a:latin typeface="Montserrat"/>
              </a:rPr>
              <a:t>: ’Tilsyn’, ’rapport, ’påbud’ til fx ’læring’ og ’udvikling’</a:t>
            </a:r>
          </a:p>
          <a:p>
            <a:r>
              <a:rPr lang="da-DK" sz="2800" dirty="0">
                <a:latin typeface="Montserrat"/>
              </a:rPr>
              <a:t>-	Tilsynet vægter </a:t>
            </a:r>
            <a:r>
              <a:rPr lang="da-DK" sz="2800" b="1" dirty="0">
                <a:latin typeface="Montserrat"/>
              </a:rPr>
              <a:t>dokumentation</a:t>
            </a:r>
            <a:r>
              <a:rPr lang="da-DK" sz="2800" dirty="0">
                <a:latin typeface="Montserrat"/>
              </a:rPr>
              <a:t> meget i dag – måske skal fokus ikke lægge lige så meget der fremover</a:t>
            </a:r>
          </a:p>
          <a:p>
            <a:r>
              <a:rPr lang="da-DK" sz="2800" dirty="0">
                <a:latin typeface="Montserrat"/>
              </a:rPr>
              <a:t>-	</a:t>
            </a:r>
            <a:r>
              <a:rPr lang="da-DK" sz="2800" b="1" dirty="0">
                <a:latin typeface="Montserrat"/>
              </a:rPr>
              <a:t>Støt ledelsen </a:t>
            </a:r>
            <a:r>
              <a:rPr lang="da-DK" sz="2800" dirty="0">
                <a:latin typeface="Montserrat"/>
              </a:rPr>
              <a:t>i at følge op på tilsynet</a:t>
            </a:r>
          </a:p>
          <a:p>
            <a:r>
              <a:rPr lang="da-DK" sz="2800" dirty="0">
                <a:latin typeface="Montserrat"/>
              </a:rPr>
              <a:t>-	</a:t>
            </a:r>
            <a:r>
              <a:rPr lang="da-DK" sz="2800" b="1" dirty="0">
                <a:latin typeface="Montserrat"/>
              </a:rPr>
              <a:t>Hjælp til at arbejde med forbedringsplaner </a:t>
            </a:r>
            <a:r>
              <a:rPr lang="da-DK" sz="2800" dirty="0">
                <a:latin typeface="Montserrat"/>
              </a:rPr>
              <a:t>og udvikling af arbejdsgange</a:t>
            </a:r>
          </a:p>
          <a:p>
            <a:endParaRPr lang="da-DK" sz="3000" dirty="0">
              <a:latin typeface="Montserrat"/>
            </a:endParaRPr>
          </a:p>
        </p:txBody>
      </p:sp>
      <p:sp>
        <p:nvSpPr>
          <p:cNvPr id="20" name="Rektangel 19">
            <a:extLst>
              <a:ext uri="{FF2B5EF4-FFF2-40B4-BE49-F238E27FC236}">
                <a16:creationId xmlns:a16="http://schemas.microsoft.com/office/drawing/2014/main" id="{1F40121A-A115-7E31-4EAD-BC707F1F3464}"/>
              </a:ext>
            </a:extLst>
          </p:cNvPr>
          <p:cNvSpPr/>
          <p:nvPr/>
        </p:nvSpPr>
        <p:spPr>
          <a:xfrm>
            <a:off x="1076015" y="13489363"/>
            <a:ext cx="13811065" cy="56060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1" name="Tekstfelt 20">
            <a:extLst>
              <a:ext uri="{FF2B5EF4-FFF2-40B4-BE49-F238E27FC236}">
                <a16:creationId xmlns:a16="http://schemas.microsoft.com/office/drawing/2014/main" id="{DFB591A2-2AD6-67AA-E559-9DC0E119705B}"/>
              </a:ext>
            </a:extLst>
          </p:cNvPr>
          <p:cNvSpPr txBox="1"/>
          <p:nvPr/>
        </p:nvSpPr>
        <p:spPr>
          <a:xfrm>
            <a:off x="15836231" y="2026847"/>
            <a:ext cx="13792821" cy="10679847"/>
          </a:xfrm>
          <a:prstGeom prst="rect">
            <a:avLst/>
          </a:prstGeom>
          <a:noFill/>
        </p:spPr>
        <p:txBody>
          <a:bodyPr wrap="square">
            <a:spAutoFit/>
          </a:bodyPr>
          <a:lstStyle/>
          <a:p>
            <a:pPr algn="ctr"/>
            <a:r>
              <a:rPr lang="da-DK" sz="3600" b="1" dirty="0">
                <a:solidFill>
                  <a:srgbClr val="6E1E97"/>
                </a:solidFill>
                <a:latin typeface="Montserrat"/>
              </a:rPr>
              <a:t>3. UDVIKLINGEN</a:t>
            </a:r>
            <a:endParaRPr lang="da-DK" sz="3600" dirty="0">
              <a:solidFill>
                <a:srgbClr val="6E1E97"/>
              </a:solidFill>
              <a:latin typeface="Montserrat"/>
            </a:endParaRPr>
          </a:p>
          <a:p>
            <a:pPr algn="ctr"/>
            <a:r>
              <a:rPr lang="da-DK" sz="3000" dirty="0">
                <a:solidFill>
                  <a:srgbClr val="6E1E97"/>
                </a:solidFill>
                <a:latin typeface="Montserrat"/>
              </a:rPr>
              <a:t>Hvordan kan tilsynet hjælpe jer med at nå det ønskede niveau</a:t>
            </a:r>
            <a:r>
              <a:rPr lang="da-DK" sz="3000" dirty="0" smtClean="0">
                <a:solidFill>
                  <a:srgbClr val="6E1E97"/>
                </a:solidFill>
                <a:latin typeface="Montserrat"/>
              </a:rPr>
              <a:t>?</a:t>
            </a:r>
          </a:p>
          <a:p>
            <a:pPr algn="ctr"/>
            <a:endParaRPr lang="da-DK" sz="3000" dirty="0" smtClean="0">
              <a:solidFill>
                <a:srgbClr val="6E1E97"/>
              </a:solidFill>
              <a:latin typeface="Montserrat"/>
            </a:endParaRPr>
          </a:p>
          <a:p>
            <a:r>
              <a:rPr lang="da-DK" sz="3000" dirty="0">
                <a:latin typeface="Montserrat"/>
              </a:rPr>
              <a:t>-	</a:t>
            </a:r>
            <a:r>
              <a:rPr lang="da-DK" sz="2800" b="1" dirty="0">
                <a:latin typeface="Montserrat"/>
              </a:rPr>
              <a:t>Fælles skabeloner </a:t>
            </a:r>
            <a:r>
              <a:rPr lang="da-DK" sz="2800" dirty="0">
                <a:latin typeface="Montserrat"/>
              </a:rPr>
              <a:t>fx til køreplaner (ensretning og præcisering af arbejdsgange)</a:t>
            </a:r>
          </a:p>
          <a:p>
            <a:r>
              <a:rPr lang="da-DK" sz="2800" dirty="0">
                <a:latin typeface="Montserrat"/>
              </a:rPr>
              <a:t>-	Mulighed for at arbejde videre med at </a:t>
            </a:r>
            <a:r>
              <a:rPr lang="da-DK" sz="2800" b="1" dirty="0">
                <a:latin typeface="Montserrat"/>
              </a:rPr>
              <a:t>fastholde styrker</a:t>
            </a:r>
          </a:p>
          <a:p>
            <a:r>
              <a:rPr lang="da-DK" sz="2800" dirty="0">
                <a:latin typeface="Montserrat"/>
              </a:rPr>
              <a:t>-	</a:t>
            </a:r>
            <a:r>
              <a:rPr lang="da-DK" sz="2800" b="1" dirty="0">
                <a:latin typeface="Montserrat"/>
              </a:rPr>
              <a:t>Tydelig ramme </a:t>
            </a:r>
            <a:r>
              <a:rPr lang="da-DK" sz="2800" dirty="0">
                <a:latin typeface="Montserrat"/>
              </a:rPr>
              <a:t>for processen efter tilsynet: Gennemgang af tilsynet med medarbejderne (både ved godt og skidt tilsyn) og prioritering af indsatser. Fx gennem personalemøder, sætte op på en tavle, løbende dialog og fælles løsninger</a:t>
            </a:r>
          </a:p>
          <a:p>
            <a:r>
              <a:rPr lang="da-DK" sz="2800" dirty="0">
                <a:latin typeface="Montserrat"/>
              </a:rPr>
              <a:t>-	</a:t>
            </a:r>
            <a:r>
              <a:rPr lang="da-DK" sz="2800" b="1" dirty="0">
                <a:latin typeface="Montserrat"/>
              </a:rPr>
              <a:t>Fælles sprog </a:t>
            </a:r>
            <a:r>
              <a:rPr lang="da-DK" sz="2800" dirty="0">
                <a:latin typeface="Montserrat"/>
              </a:rPr>
              <a:t>for hvad fx ’værdighed’ er for både politikere, medarbejdere, pårørende og borgere</a:t>
            </a:r>
          </a:p>
          <a:p>
            <a:r>
              <a:rPr lang="da-DK" sz="2800" dirty="0">
                <a:latin typeface="Montserrat"/>
              </a:rPr>
              <a:t>-	</a:t>
            </a:r>
            <a:r>
              <a:rPr lang="da-DK" sz="2800" b="1" dirty="0">
                <a:latin typeface="Montserrat"/>
              </a:rPr>
              <a:t>Inddrag pårørende </a:t>
            </a:r>
            <a:r>
              <a:rPr lang="da-DK" sz="2800" dirty="0">
                <a:latin typeface="Montserrat"/>
              </a:rPr>
              <a:t>som medspiller og giv dem et medansvar</a:t>
            </a:r>
          </a:p>
          <a:p>
            <a:r>
              <a:rPr lang="da-DK" sz="2800" dirty="0">
                <a:latin typeface="Montserrat"/>
              </a:rPr>
              <a:t>-	At vi kan stå på mål for det vi tilbyder (det vil skabe tryghed)</a:t>
            </a:r>
          </a:p>
          <a:p>
            <a:r>
              <a:rPr lang="da-DK" sz="2800" dirty="0">
                <a:latin typeface="Montserrat"/>
              </a:rPr>
              <a:t>-	</a:t>
            </a:r>
            <a:r>
              <a:rPr lang="da-DK" sz="2800" b="1" dirty="0">
                <a:latin typeface="Montserrat"/>
              </a:rPr>
              <a:t>Hvis personalet selv vil bo hvor de ældre bor</a:t>
            </a:r>
            <a:r>
              <a:rPr lang="da-DK" sz="2800" dirty="0">
                <a:latin typeface="Montserrat"/>
              </a:rPr>
              <a:t>, så er det godt nok (men vores nuværende rammer er ikke til at vi når dertil)</a:t>
            </a:r>
          </a:p>
          <a:p>
            <a:r>
              <a:rPr lang="da-DK" sz="2800" dirty="0">
                <a:latin typeface="Montserrat"/>
              </a:rPr>
              <a:t>-	</a:t>
            </a:r>
            <a:r>
              <a:rPr lang="da-DK" sz="2800" dirty="0" smtClean="0">
                <a:latin typeface="Montserrat"/>
              </a:rPr>
              <a:t>Vores </a:t>
            </a:r>
            <a:r>
              <a:rPr lang="da-DK" sz="2800" dirty="0">
                <a:latin typeface="Montserrat"/>
              </a:rPr>
              <a:t>travlhed kan </a:t>
            </a:r>
            <a:r>
              <a:rPr lang="da-DK" sz="2800" dirty="0" smtClean="0">
                <a:latin typeface="Montserrat"/>
              </a:rPr>
              <a:t>gøre, </a:t>
            </a:r>
            <a:r>
              <a:rPr lang="da-DK" sz="2800" dirty="0">
                <a:latin typeface="Montserrat"/>
              </a:rPr>
              <a:t>at det tager længere tid end det faktisk </a:t>
            </a:r>
            <a:r>
              <a:rPr lang="da-DK" sz="2800" dirty="0" smtClean="0">
                <a:latin typeface="Montserrat"/>
              </a:rPr>
              <a:t>burde</a:t>
            </a:r>
            <a:endParaRPr lang="da-DK" sz="2800" dirty="0">
              <a:latin typeface="Montserrat"/>
            </a:endParaRPr>
          </a:p>
          <a:p>
            <a:r>
              <a:rPr lang="da-DK" sz="2800" dirty="0">
                <a:latin typeface="Montserrat"/>
              </a:rPr>
              <a:t>-	Fokus på </a:t>
            </a:r>
            <a:r>
              <a:rPr lang="da-DK" sz="2800" b="1" dirty="0">
                <a:latin typeface="Montserrat"/>
              </a:rPr>
              <a:t>forberedelse</a:t>
            </a:r>
          </a:p>
          <a:p>
            <a:r>
              <a:rPr lang="da-DK" sz="2800" dirty="0">
                <a:latin typeface="Montserrat"/>
              </a:rPr>
              <a:t>-	</a:t>
            </a:r>
            <a:r>
              <a:rPr lang="da-DK" sz="2800" b="1" dirty="0">
                <a:latin typeface="Montserrat"/>
              </a:rPr>
              <a:t>Dialog i hverdagen </a:t>
            </a:r>
            <a:r>
              <a:rPr lang="da-DK" sz="2800" dirty="0">
                <a:latin typeface="Montserrat"/>
              </a:rPr>
              <a:t>så alle ved hvad kvalitet for os og for borgeren</a:t>
            </a:r>
          </a:p>
          <a:p>
            <a:r>
              <a:rPr lang="da-DK" sz="2800" dirty="0">
                <a:latin typeface="Montserrat"/>
              </a:rPr>
              <a:t>-	</a:t>
            </a:r>
            <a:r>
              <a:rPr lang="da-DK" sz="2800" b="1" dirty="0">
                <a:latin typeface="Montserrat"/>
              </a:rPr>
              <a:t>Læringsmål</a:t>
            </a:r>
            <a:r>
              <a:rPr lang="da-DK" sz="2800" dirty="0">
                <a:latin typeface="Montserrat"/>
              </a:rPr>
              <a:t> for nye medarbejdere</a:t>
            </a:r>
          </a:p>
          <a:p>
            <a:r>
              <a:rPr lang="da-DK" sz="2800" dirty="0">
                <a:latin typeface="Montserrat"/>
              </a:rPr>
              <a:t>-	Ønske om </a:t>
            </a:r>
            <a:r>
              <a:rPr lang="da-DK" sz="2800" b="1" dirty="0">
                <a:latin typeface="Montserrat"/>
              </a:rPr>
              <a:t>dokumentationssystemer</a:t>
            </a:r>
            <a:r>
              <a:rPr lang="da-DK" sz="2800" dirty="0">
                <a:latin typeface="Montserrat"/>
              </a:rPr>
              <a:t> hvor man klikker frem for at skrive prosatekst og kun har lidt fritekst</a:t>
            </a:r>
          </a:p>
          <a:p>
            <a:r>
              <a:rPr lang="da-DK" sz="2800" dirty="0">
                <a:latin typeface="Montserrat"/>
              </a:rPr>
              <a:t>-	</a:t>
            </a:r>
            <a:r>
              <a:rPr lang="da-DK" sz="2800" b="1" dirty="0">
                <a:latin typeface="Montserrat"/>
              </a:rPr>
              <a:t>Fokus på både den fysiske og den sociale pleje</a:t>
            </a:r>
          </a:p>
          <a:p>
            <a:endParaRPr lang="da-DK" sz="3000" b="1" dirty="0">
              <a:latin typeface="Montserrat"/>
            </a:endParaRPr>
          </a:p>
        </p:txBody>
      </p:sp>
      <p:pic>
        <p:nvPicPr>
          <p:cNvPr id="11" name="Billede 10">
            <a:extLst>
              <a:ext uri="{FF2B5EF4-FFF2-40B4-BE49-F238E27FC236}">
                <a16:creationId xmlns:a16="http://schemas.microsoft.com/office/drawing/2014/main" id="{13800EEF-3594-905C-F638-2DDFDCFC36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0467" y="19491034"/>
            <a:ext cx="3441600" cy="1244834"/>
          </a:xfrm>
          <a:prstGeom prst="rect">
            <a:avLst/>
          </a:prstGeom>
        </p:spPr>
      </p:pic>
      <p:sp>
        <p:nvSpPr>
          <p:cNvPr id="17" name="Tekstfelt 16">
            <a:extLst>
              <a:ext uri="{FF2B5EF4-FFF2-40B4-BE49-F238E27FC236}">
                <a16:creationId xmlns:a16="http://schemas.microsoft.com/office/drawing/2014/main" id="{46018246-40AE-BC36-218E-71E283641C4E}"/>
              </a:ext>
            </a:extLst>
          </p:cNvPr>
          <p:cNvSpPr txBox="1"/>
          <p:nvPr/>
        </p:nvSpPr>
        <p:spPr>
          <a:xfrm>
            <a:off x="1203186" y="2157476"/>
            <a:ext cx="13556720" cy="11418510"/>
          </a:xfrm>
          <a:prstGeom prst="rect">
            <a:avLst/>
          </a:prstGeom>
          <a:noFill/>
        </p:spPr>
        <p:txBody>
          <a:bodyPr wrap="square">
            <a:spAutoFit/>
          </a:bodyPr>
          <a:lstStyle/>
          <a:p>
            <a:pPr algn="ctr"/>
            <a:r>
              <a:rPr lang="da-DK" sz="3600" b="1" dirty="0">
                <a:solidFill>
                  <a:srgbClr val="6E1E97"/>
                </a:solidFill>
                <a:latin typeface="Montserrat"/>
              </a:rPr>
              <a:t>1. </a:t>
            </a:r>
            <a:r>
              <a:rPr lang="da-DK" sz="3600" b="1" dirty="0" smtClean="0">
                <a:solidFill>
                  <a:srgbClr val="6E1E97"/>
                </a:solidFill>
                <a:latin typeface="Montserrat"/>
              </a:rPr>
              <a:t>NU</a:t>
            </a:r>
            <a:endParaRPr lang="da-DK" sz="3600" dirty="0">
              <a:solidFill>
                <a:srgbClr val="6E1E97"/>
              </a:solidFill>
              <a:latin typeface="Montserrat"/>
            </a:endParaRPr>
          </a:p>
          <a:p>
            <a:pPr algn="ctr"/>
            <a:r>
              <a:rPr lang="da-DK" sz="2800" dirty="0">
                <a:solidFill>
                  <a:srgbClr val="6E1E97"/>
                </a:solidFill>
                <a:latin typeface="Montserrat"/>
              </a:rPr>
              <a:t>På hvilket niveau understøtter I borgernes værdighed i dag?</a:t>
            </a:r>
          </a:p>
          <a:p>
            <a:pPr algn="ctr"/>
            <a:r>
              <a:rPr lang="da-DK" sz="2800" dirty="0" smtClean="0">
                <a:solidFill>
                  <a:srgbClr val="6E1E97"/>
                </a:solidFill>
                <a:latin typeface="Montserrat"/>
              </a:rPr>
              <a:t>Hvad </a:t>
            </a:r>
            <a:r>
              <a:rPr lang="da-DK" sz="2800" dirty="0">
                <a:solidFill>
                  <a:srgbClr val="6E1E97"/>
                </a:solidFill>
                <a:latin typeface="Montserrat"/>
              </a:rPr>
              <a:t>kendetegner dette</a:t>
            </a:r>
            <a:r>
              <a:rPr lang="da-DK" sz="2800" dirty="0" smtClean="0">
                <a:solidFill>
                  <a:srgbClr val="6E1E97"/>
                </a:solidFill>
                <a:latin typeface="Montserrat"/>
              </a:rPr>
              <a:t>?</a:t>
            </a:r>
          </a:p>
          <a:p>
            <a:pPr algn="ctr"/>
            <a:endParaRPr lang="da-DK" sz="2800" dirty="0" smtClean="0">
              <a:solidFill>
                <a:srgbClr val="6E1E97"/>
              </a:solidFill>
              <a:latin typeface="Montserrat"/>
            </a:endParaRPr>
          </a:p>
          <a:p>
            <a:pPr marL="457200" indent="-457200">
              <a:buFontTx/>
              <a:buChar char="-"/>
            </a:pPr>
            <a:r>
              <a:rPr lang="da-DK" sz="2800" b="1" dirty="0" smtClean="0">
                <a:latin typeface="Montserrat"/>
              </a:rPr>
              <a:t>Borgeren </a:t>
            </a:r>
            <a:r>
              <a:rPr lang="da-DK" sz="2800" b="1" dirty="0">
                <a:latin typeface="Montserrat"/>
              </a:rPr>
              <a:t>er i </a:t>
            </a:r>
            <a:r>
              <a:rPr lang="da-DK" sz="2800" b="1" dirty="0" smtClean="0">
                <a:latin typeface="Montserrat"/>
              </a:rPr>
              <a:t>centrum </a:t>
            </a:r>
            <a:r>
              <a:rPr lang="da-DK" sz="2800" dirty="0" smtClean="0">
                <a:latin typeface="Montserrat"/>
              </a:rPr>
              <a:t>og fokus </a:t>
            </a:r>
            <a:r>
              <a:rPr lang="da-DK" sz="2800" dirty="0">
                <a:latin typeface="Montserrat"/>
              </a:rPr>
              <a:t>på den enkeltes behov</a:t>
            </a:r>
            <a:r>
              <a:rPr lang="da-DK" sz="2800" dirty="0" smtClean="0">
                <a:latin typeface="Montserrat"/>
              </a:rPr>
              <a:t>, </a:t>
            </a:r>
            <a:r>
              <a:rPr lang="da-DK" sz="2800" dirty="0">
                <a:latin typeface="Montserrat"/>
              </a:rPr>
              <a:t>men der er et </a:t>
            </a:r>
            <a:r>
              <a:rPr lang="da-DK" sz="2800" dirty="0" smtClean="0">
                <a:latin typeface="Montserrat"/>
              </a:rPr>
              <a:t>udviklingspotentiale. Vi </a:t>
            </a:r>
            <a:r>
              <a:rPr lang="da-DK" sz="2800" dirty="0">
                <a:latin typeface="Montserrat"/>
              </a:rPr>
              <a:t>respekterer borgerne og fokuserer på deres </a:t>
            </a:r>
            <a:r>
              <a:rPr lang="da-DK" sz="2800" dirty="0" smtClean="0">
                <a:latin typeface="Montserrat"/>
              </a:rPr>
              <a:t>behov</a:t>
            </a:r>
          </a:p>
          <a:p>
            <a:pPr marL="457200" indent="-457200">
              <a:buFontTx/>
              <a:buChar char="-"/>
            </a:pPr>
            <a:r>
              <a:rPr lang="da-DK" sz="2800" dirty="0" smtClean="0">
                <a:latin typeface="Montserrat"/>
              </a:rPr>
              <a:t>Vi </a:t>
            </a:r>
            <a:r>
              <a:rPr lang="da-DK" sz="2800" dirty="0">
                <a:latin typeface="Montserrat"/>
              </a:rPr>
              <a:t>gør det bedste for at se borgeren, men vi mangler medarbejdere og er pressede. Derfor kan vi komme til at glemme </a:t>
            </a:r>
            <a:r>
              <a:rPr lang="da-DK" sz="2800" dirty="0" smtClean="0">
                <a:latin typeface="Montserrat"/>
              </a:rPr>
              <a:t>det</a:t>
            </a:r>
          </a:p>
          <a:p>
            <a:pPr marL="457200" indent="-457200">
              <a:buFontTx/>
              <a:buChar char="-"/>
            </a:pPr>
            <a:r>
              <a:rPr lang="da-DK" sz="2800" dirty="0" smtClean="0">
                <a:latin typeface="Montserrat"/>
              </a:rPr>
              <a:t>Vi </a:t>
            </a:r>
            <a:r>
              <a:rPr lang="da-DK" sz="2800" b="1" dirty="0">
                <a:latin typeface="Montserrat"/>
              </a:rPr>
              <a:t>prioriterer tid med borgeren </a:t>
            </a:r>
            <a:r>
              <a:rPr lang="da-DK" sz="2800" dirty="0">
                <a:latin typeface="Montserrat"/>
              </a:rPr>
              <a:t>over dokumentation</a:t>
            </a:r>
          </a:p>
          <a:p>
            <a:pPr marL="457200" indent="-457200">
              <a:buFontTx/>
              <a:buChar char="-"/>
            </a:pPr>
            <a:r>
              <a:rPr lang="da-DK" sz="2800" dirty="0" smtClean="0">
                <a:latin typeface="Montserrat"/>
              </a:rPr>
              <a:t>Fagligheden </a:t>
            </a:r>
            <a:r>
              <a:rPr lang="da-DK" sz="2800" dirty="0">
                <a:latin typeface="Montserrat"/>
              </a:rPr>
              <a:t>mangler nogle steder</a:t>
            </a:r>
          </a:p>
          <a:p>
            <a:r>
              <a:rPr lang="da-DK" sz="2800" dirty="0" smtClean="0">
                <a:latin typeface="Montserrat"/>
              </a:rPr>
              <a:t>-</a:t>
            </a:r>
            <a:r>
              <a:rPr lang="da-DK" sz="2800" dirty="0">
                <a:latin typeface="Montserrat"/>
              </a:rPr>
              <a:t>	</a:t>
            </a:r>
            <a:r>
              <a:rPr lang="da-DK" sz="2800" b="1" dirty="0">
                <a:latin typeface="Montserrat"/>
              </a:rPr>
              <a:t>Pendulet er i yderpunkterne i sprogbrugen</a:t>
            </a:r>
            <a:r>
              <a:rPr lang="da-DK" sz="2800" dirty="0">
                <a:latin typeface="Montserrat"/>
              </a:rPr>
              <a:t> omkring ’værdighed’; Enten er det værdigt eller også er det uværdigt (følelsesladet ord)</a:t>
            </a:r>
          </a:p>
          <a:p>
            <a:r>
              <a:rPr lang="da-DK" sz="2800" dirty="0" smtClean="0">
                <a:latin typeface="Montserrat"/>
              </a:rPr>
              <a:t>-</a:t>
            </a:r>
            <a:r>
              <a:rPr lang="da-DK" sz="2800" dirty="0">
                <a:latin typeface="Montserrat"/>
              </a:rPr>
              <a:t>	Svært at gøre værdigt med korte tidsfrister når en borger kommer til et plejecenter med 12 timers varsel uden møbler eller noget</a:t>
            </a:r>
          </a:p>
          <a:p>
            <a:r>
              <a:rPr lang="da-DK" sz="2800" dirty="0">
                <a:latin typeface="Montserrat"/>
              </a:rPr>
              <a:t>-	Mangler at få flyttet hjælpemidler med ved flytning. Fx følger en madras ikke med fra eget hjem til plejecenter</a:t>
            </a:r>
          </a:p>
          <a:p>
            <a:r>
              <a:rPr lang="da-DK" sz="2800" dirty="0" smtClean="0">
                <a:latin typeface="Montserrat"/>
              </a:rPr>
              <a:t>-</a:t>
            </a:r>
            <a:r>
              <a:rPr lang="da-DK" sz="2800" dirty="0">
                <a:latin typeface="Montserrat"/>
              </a:rPr>
              <a:t>	Der kan være </a:t>
            </a:r>
            <a:r>
              <a:rPr lang="da-DK" sz="2800" b="1" dirty="0">
                <a:latin typeface="Montserrat"/>
              </a:rPr>
              <a:t>forskel på borgernes og pårørendes syn</a:t>
            </a:r>
            <a:r>
              <a:rPr lang="da-DK" sz="2800" dirty="0">
                <a:latin typeface="Montserrat"/>
              </a:rPr>
              <a:t> på værdighed. Pårørende kan have svært ved at acceptere borgerens valg (fx til ikke at ville træne)</a:t>
            </a:r>
          </a:p>
          <a:p>
            <a:r>
              <a:rPr lang="da-DK" sz="2800" dirty="0">
                <a:latin typeface="Montserrat"/>
              </a:rPr>
              <a:t>-	</a:t>
            </a:r>
            <a:r>
              <a:rPr lang="da-DK" sz="2800" b="1" dirty="0">
                <a:latin typeface="Montserrat"/>
              </a:rPr>
              <a:t>Svært at vi i visitationsprocessen </a:t>
            </a:r>
            <a:r>
              <a:rPr lang="da-DK" sz="2800" dirty="0">
                <a:latin typeface="Montserrat"/>
              </a:rPr>
              <a:t>opleves som om vi kontrollerer borgeren, i stedet for blot at stole på det de siger og ønsker (her er der en balance med </a:t>
            </a:r>
            <a:r>
              <a:rPr lang="da-DK" sz="2800" dirty="0" smtClean="0">
                <a:latin typeface="Montserrat"/>
              </a:rPr>
              <a:t>serviceniveauet, </a:t>
            </a:r>
            <a:r>
              <a:rPr lang="da-DK" sz="2800" dirty="0">
                <a:latin typeface="Montserrat"/>
              </a:rPr>
              <a:t>der kan tilbydes)</a:t>
            </a:r>
          </a:p>
          <a:p>
            <a:r>
              <a:rPr lang="da-DK" sz="2800" dirty="0">
                <a:latin typeface="Montserrat"/>
              </a:rPr>
              <a:t>-	</a:t>
            </a:r>
            <a:r>
              <a:rPr lang="da-DK" sz="2800" b="1" dirty="0">
                <a:latin typeface="Montserrat"/>
              </a:rPr>
              <a:t>Svært at opretholde værdighed i overgangene</a:t>
            </a:r>
          </a:p>
          <a:p>
            <a:endParaRPr lang="da-DK" sz="2800" dirty="0">
              <a:latin typeface="Montserrat"/>
            </a:endParaRPr>
          </a:p>
        </p:txBody>
      </p:sp>
      <p:sp>
        <p:nvSpPr>
          <p:cNvPr id="19" name="Tekstfelt 18">
            <a:extLst>
              <a:ext uri="{FF2B5EF4-FFF2-40B4-BE49-F238E27FC236}">
                <a16:creationId xmlns:a16="http://schemas.microsoft.com/office/drawing/2014/main" id="{FDAD1022-B73E-79DA-718D-DEA6FF95F1C3}"/>
              </a:ext>
            </a:extLst>
          </p:cNvPr>
          <p:cNvSpPr txBox="1"/>
          <p:nvPr/>
        </p:nvSpPr>
        <p:spPr>
          <a:xfrm>
            <a:off x="1076014" y="13639582"/>
            <a:ext cx="13635288" cy="4955203"/>
          </a:xfrm>
          <a:prstGeom prst="rect">
            <a:avLst/>
          </a:prstGeom>
          <a:noFill/>
        </p:spPr>
        <p:txBody>
          <a:bodyPr wrap="square">
            <a:spAutoFit/>
          </a:bodyPr>
          <a:lstStyle/>
          <a:p>
            <a:pPr algn="ctr"/>
            <a:r>
              <a:rPr lang="da-DK" sz="3600" b="1" dirty="0">
                <a:solidFill>
                  <a:srgbClr val="6E1E97"/>
                </a:solidFill>
                <a:latin typeface="Montserrat"/>
              </a:rPr>
              <a:t>2. FREMTID</a:t>
            </a:r>
            <a:endParaRPr lang="da-DK" sz="3600" dirty="0">
              <a:solidFill>
                <a:srgbClr val="6E1E97"/>
              </a:solidFill>
              <a:latin typeface="Montserrat"/>
            </a:endParaRPr>
          </a:p>
          <a:p>
            <a:pPr algn="ctr"/>
            <a:r>
              <a:rPr lang="da-DK" sz="2800" dirty="0">
                <a:solidFill>
                  <a:srgbClr val="6E1E97"/>
                </a:solidFill>
                <a:latin typeface="Montserrat"/>
              </a:rPr>
              <a:t>På hvilket niveau vil I gerne fremover understøtte borgernes værdighed? </a:t>
            </a:r>
            <a:r>
              <a:rPr lang="da-DK" sz="2800" dirty="0" smtClean="0">
                <a:solidFill>
                  <a:srgbClr val="6E1E97"/>
                </a:solidFill>
                <a:latin typeface="Montserrat"/>
              </a:rPr>
              <a:t>Hvad </a:t>
            </a:r>
            <a:r>
              <a:rPr lang="da-DK" sz="2800" dirty="0">
                <a:solidFill>
                  <a:srgbClr val="6E1E97"/>
                </a:solidFill>
                <a:latin typeface="Montserrat"/>
              </a:rPr>
              <a:t>kendetegner dette</a:t>
            </a:r>
            <a:r>
              <a:rPr lang="da-DK" sz="2800" dirty="0" smtClean="0">
                <a:solidFill>
                  <a:srgbClr val="6E1E97"/>
                </a:solidFill>
                <a:latin typeface="Montserrat"/>
              </a:rPr>
              <a:t>?</a:t>
            </a:r>
          </a:p>
          <a:p>
            <a:pPr algn="ctr"/>
            <a:endParaRPr lang="da-DK" sz="2800" dirty="0" smtClean="0">
              <a:solidFill>
                <a:srgbClr val="6E1E97"/>
              </a:solidFill>
              <a:latin typeface="Montserrat"/>
            </a:endParaRPr>
          </a:p>
          <a:p>
            <a:r>
              <a:rPr lang="da-DK" sz="2800" dirty="0">
                <a:solidFill>
                  <a:srgbClr val="6E1E97"/>
                </a:solidFill>
                <a:latin typeface="Montserrat"/>
              </a:rPr>
              <a:t>-</a:t>
            </a:r>
            <a:r>
              <a:rPr lang="da-DK" sz="2800" dirty="0">
                <a:latin typeface="Montserrat"/>
              </a:rPr>
              <a:t>	Styr på tingene</a:t>
            </a:r>
          </a:p>
          <a:p>
            <a:r>
              <a:rPr lang="da-DK" sz="2800" dirty="0">
                <a:latin typeface="Montserrat"/>
              </a:rPr>
              <a:t>-	Alle kan det de skal kunne</a:t>
            </a:r>
          </a:p>
          <a:p>
            <a:r>
              <a:rPr lang="da-DK" sz="2800" dirty="0">
                <a:latin typeface="Montserrat"/>
              </a:rPr>
              <a:t>-	Meget får fokus </a:t>
            </a:r>
            <a:r>
              <a:rPr lang="da-DK" sz="2800" dirty="0" err="1">
                <a:latin typeface="Montserrat"/>
              </a:rPr>
              <a:t>ifb</a:t>
            </a:r>
            <a:r>
              <a:rPr lang="da-DK" sz="2800" dirty="0">
                <a:latin typeface="Montserrat"/>
              </a:rPr>
              <a:t>. tilsynet. Sådan burde det ikke være. Vi er for dårlige til den </a:t>
            </a:r>
            <a:r>
              <a:rPr lang="da-DK" sz="2800" b="1" dirty="0">
                <a:latin typeface="Montserrat"/>
              </a:rPr>
              <a:t>løbende fokus i hverdagen</a:t>
            </a:r>
            <a:r>
              <a:rPr lang="da-DK" sz="2800" dirty="0">
                <a:latin typeface="Montserrat"/>
              </a:rPr>
              <a:t>. Det skal </a:t>
            </a:r>
            <a:r>
              <a:rPr lang="da-DK" sz="2800" b="1" dirty="0">
                <a:latin typeface="Montserrat"/>
              </a:rPr>
              <a:t>altid have fokus</a:t>
            </a:r>
            <a:r>
              <a:rPr lang="da-DK" sz="2800" dirty="0">
                <a:latin typeface="Montserrat"/>
              </a:rPr>
              <a:t>.</a:t>
            </a:r>
          </a:p>
          <a:p>
            <a:r>
              <a:rPr lang="da-DK" sz="2800" dirty="0">
                <a:latin typeface="Montserrat"/>
              </a:rPr>
              <a:t>-	En kultur hvor tilsynet til hver en tid kan kigge forbi</a:t>
            </a:r>
          </a:p>
          <a:p>
            <a:r>
              <a:rPr lang="da-DK" sz="2800" dirty="0">
                <a:latin typeface="Montserrat"/>
              </a:rPr>
              <a:t>-	</a:t>
            </a:r>
            <a:r>
              <a:rPr lang="da-DK" sz="2800" b="1" dirty="0">
                <a:latin typeface="Montserrat"/>
              </a:rPr>
              <a:t>Små teams giver kendskab</a:t>
            </a:r>
            <a:r>
              <a:rPr lang="da-DK" sz="2800" dirty="0">
                <a:latin typeface="Montserrat"/>
              </a:rPr>
              <a:t>, så det ønsker vi os (så de fx har faste ruter)</a:t>
            </a:r>
          </a:p>
          <a:p>
            <a:r>
              <a:rPr lang="da-DK" sz="2800" dirty="0">
                <a:latin typeface="Montserrat"/>
              </a:rPr>
              <a:t>-	En </a:t>
            </a:r>
            <a:r>
              <a:rPr lang="da-DK" sz="2800" b="1" dirty="0">
                <a:latin typeface="Montserrat"/>
              </a:rPr>
              <a:t>god relation </a:t>
            </a:r>
            <a:r>
              <a:rPr lang="da-DK" sz="2800" dirty="0">
                <a:latin typeface="Montserrat"/>
              </a:rPr>
              <a:t>hvor kemien er der eller har fokus på at opbygge </a:t>
            </a:r>
            <a:r>
              <a:rPr lang="da-DK" sz="2800" dirty="0" smtClean="0">
                <a:latin typeface="Montserrat"/>
              </a:rPr>
              <a:t>den</a:t>
            </a:r>
            <a:endParaRPr lang="da-DK" sz="2800" b="1" dirty="0">
              <a:solidFill>
                <a:srgbClr val="6E1E97"/>
              </a:solidFill>
              <a:latin typeface="Montserrat"/>
            </a:endParaRPr>
          </a:p>
        </p:txBody>
      </p:sp>
    </p:spTree>
    <p:extLst>
      <p:ext uri="{BB962C8B-B14F-4D97-AF65-F5344CB8AC3E}">
        <p14:creationId xmlns:p14="http://schemas.microsoft.com/office/powerpoint/2010/main" val="1934458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indhold 1">
            <a:extLst>
              <a:ext uri="{FF2B5EF4-FFF2-40B4-BE49-F238E27FC236}">
                <a16:creationId xmlns:a16="http://schemas.microsoft.com/office/drawing/2014/main" id="{78C8E9D7-43ED-8267-F50C-A326ABC89A82}"/>
              </a:ext>
            </a:extLst>
          </p:cNvPr>
          <p:cNvSpPr>
            <a:spLocks noGrp="1"/>
          </p:cNvSpPr>
          <p:nvPr>
            <p:ph sz="half" idx="4294967295"/>
          </p:nvPr>
        </p:nvSpPr>
        <p:spPr>
          <a:xfrm>
            <a:off x="1076015" y="782513"/>
            <a:ext cx="28395504" cy="1971520"/>
          </a:xfrm>
        </p:spPr>
        <p:txBody>
          <a:bodyPr vert="horz" lIns="279464" tIns="139735" rIns="279464" bIns="139735" rtlCol="0" anchor="t">
            <a:noAutofit/>
          </a:bodyPr>
          <a:lstStyle/>
          <a:p>
            <a:pPr marL="0" indent="0" algn="ctr">
              <a:buNone/>
            </a:pPr>
            <a:r>
              <a:rPr lang="da-DK" sz="9600" b="1" dirty="0">
                <a:solidFill>
                  <a:srgbClr val="6E1E97"/>
                </a:solidFill>
                <a:latin typeface="Montserrat"/>
              </a:rPr>
              <a:t>TEMA 3: Kompetencer</a:t>
            </a:r>
          </a:p>
          <a:p>
            <a:pPr marL="0" indent="0">
              <a:buNone/>
            </a:pPr>
            <a:r>
              <a:rPr lang="da-DK" sz="6113" b="1" dirty="0">
                <a:solidFill>
                  <a:srgbClr val="6E1E97"/>
                </a:solidFill>
                <a:latin typeface="Montserrat"/>
              </a:rPr>
              <a:t>	</a:t>
            </a:r>
          </a:p>
        </p:txBody>
      </p:sp>
      <p:sp>
        <p:nvSpPr>
          <p:cNvPr id="6" name="Tekstfelt 5">
            <a:extLst>
              <a:ext uri="{FF2B5EF4-FFF2-40B4-BE49-F238E27FC236}">
                <a16:creationId xmlns:a16="http://schemas.microsoft.com/office/drawing/2014/main" id="{CBF2CC37-992F-EC1D-B4F7-1655B756DE0C}"/>
              </a:ext>
            </a:extLst>
          </p:cNvPr>
          <p:cNvSpPr txBox="1"/>
          <p:nvPr/>
        </p:nvSpPr>
        <p:spPr>
          <a:xfrm>
            <a:off x="16791071" y="11486979"/>
            <a:ext cx="12680448" cy="1221104"/>
          </a:xfrm>
          <a:prstGeom prst="rect">
            <a:avLst/>
          </a:prstGeom>
          <a:noFill/>
        </p:spPr>
        <p:txBody>
          <a:bodyPr wrap="square" rtlCol="0">
            <a:spAutoFit/>
          </a:bodyPr>
          <a:lstStyle/>
          <a:p>
            <a:r>
              <a:rPr lang="da-DK" sz="7335" i="1">
                <a:solidFill>
                  <a:schemeClr val="bg1"/>
                </a:solidFill>
                <a:latin typeface="Montserrat" pitchFamily="2" charset="77"/>
              </a:rPr>
              <a:t>Postkort fra 2025</a:t>
            </a:r>
          </a:p>
        </p:txBody>
      </p:sp>
      <p:sp>
        <p:nvSpPr>
          <p:cNvPr id="7" name="Tekstfelt 6">
            <a:extLst>
              <a:ext uri="{FF2B5EF4-FFF2-40B4-BE49-F238E27FC236}">
                <a16:creationId xmlns:a16="http://schemas.microsoft.com/office/drawing/2014/main" id="{0DEC62C1-5774-4131-7283-B5D9FA6E0925}"/>
              </a:ext>
            </a:extLst>
          </p:cNvPr>
          <p:cNvSpPr txBox="1"/>
          <p:nvPr/>
        </p:nvSpPr>
        <p:spPr>
          <a:xfrm>
            <a:off x="20047616" y="19578424"/>
            <a:ext cx="9116739" cy="751296"/>
          </a:xfrm>
          <a:prstGeom prst="rect">
            <a:avLst/>
          </a:prstGeom>
          <a:noFill/>
        </p:spPr>
        <p:txBody>
          <a:bodyPr wrap="square" rtlCol="0">
            <a:spAutoFit/>
          </a:bodyPr>
          <a:lstStyle/>
          <a:p>
            <a:pPr algn="r"/>
            <a:r>
              <a:rPr lang="da-DK" sz="4282" b="1" dirty="0">
                <a:latin typeface="Montserrat" panose="00000500000000000000" pitchFamily="2" charset="0"/>
              </a:rPr>
              <a:t>#ALLE TIDERS ROSKILDE</a:t>
            </a:r>
          </a:p>
        </p:txBody>
      </p:sp>
      <p:sp>
        <p:nvSpPr>
          <p:cNvPr id="13" name="Rektangel 12">
            <a:extLst>
              <a:ext uri="{FF2B5EF4-FFF2-40B4-BE49-F238E27FC236}">
                <a16:creationId xmlns:a16="http://schemas.microsoft.com/office/drawing/2014/main" id="{8E69FD4E-2F33-1347-27C7-44AB3A1953D6}"/>
              </a:ext>
            </a:extLst>
          </p:cNvPr>
          <p:cNvSpPr/>
          <p:nvPr/>
        </p:nvSpPr>
        <p:spPr>
          <a:xfrm>
            <a:off x="1076015" y="2565946"/>
            <a:ext cx="7026154" cy="838902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4" name="Rektangel 13">
            <a:extLst>
              <a:ext uri="{FF2B5EF4-FFF2-40B4-BE49-F238E27FC236}">
                <a16:creationId xmlns:a16="http://schemas.microsoft.com/office/drawing/2014/main" id="{BE08D444-BD13-C529-C499-932E3CF6CBA9}"/>
              </a:ext>
            </a:extLst>
          </p:cNvPr>
          <p:cNvSpPr/>
          <p:nvPr/>
        </p:nvSpPr>
        <p:spPr>
          <a:xfrm>
            <a:off x="22445365" y="2565946"/>
            <a:ext cx="7026154" cy="838902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5" name="Rektangel 14">
            <a:extLst>
              <a:ext uri="{FF2B5EF4-FFF2-40B4-BE49-F238E27FC236}">
                <a16:creationId xmlns:a16="http://schemas.microsoft.com/office/drawing/2014/main" id="{63103E88-B69F-4065-B7B9-EE9C9E3D447E}"/>
              </a:ext>
            </a:extLst>
          </p:cNvPr>
          <p:cNvSpPr/>
          <p:nvPr/>
        </p:nvSpPr>
        <p:spPr>
          <a:xfrm>
            <a:off x="15836231" y="11438008"/>
            <a:ext cx="13635288" cy="76573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7" name="Tekstfelt 16">
            <a:extLst>
              <a:ext uri="{FF2B5EF4-FFF2-40B4-BE49-F238E27FC236}">
                <a16:creationId xmlns:a16="http://schemas.microsoft.com/office/drawing/2014/main" id="{46018246-40AE-BC36-218E-71E283641C4E}"/>
              </a:ext>
            </a:extLst>
          </p:cNvPr>
          <p:cNvSpPr txBox="1"/>
          <p:nvPr/>
        </p:nvSpPr>
        <p:spPr>
          <a:xfrm>
            <a:off x="1094259" y="2884142"/>
            <a:ext cx="6989665" cy="8402300"/>
          </a:xfrm>
          <a:prstGeom prst="rect">
            <a:avLst/>
          </a:prstGeom>
          <a:noFill/>
        </p:spPr>
        <p:txBody>
          <a:bodyPr wrap="square">
            <a:spAutoFit/>
          </a:bodyPr>
          <a:lstStyle/>
          <a:p>
            <a:pPr algn="ctr"/>
            <a:r>
              <a:rPr lang="da-DK" sz="3600" b="1" dirty="0">
                <a:solidFill>
                  <a:srgbClr val="6E1E97"/>
                </a:solidFill>
                <a:latin typeface="Montserrat"/>
              </a:rPr>
              <a:t>1. </a:t>
            </a:r>
            <a:r>
              <a:rPr lang="da-DK" sz="3600" b="1" dirty="0" smtClean="0">
                <a:solidFill>
                  <a:srgbClr val="6E1E97"/>
                </a:solidFill>
                <a:latin typeface="Montserrat"/>
              </a:rPr>
              <a:t>NU</a:t>
            </a:r>
            <a:endParaRPr lang="da-DK" sz="3600" dirty="0">
              <a:solidFill>
                <a:srgbClr val="6E1E97"/>
              </a:solidFill>
              <a:latin typeface="Montserrat"/>
            </a:endParaRPr>
          </a:p>
          <a:p>
            <a:pPr algn="ctr"/>
            <a:r>
              <a:rPr lang="da-DK" sz="2800" dirty="0">
                <a:solidFill>
                  <a:srgbClr val="6E1E97"/>
                </a:solidFill>
                <a:latin typeface="Montserrat"/>
              </a:rPr>
              <a:t>På hvilket niveau </a:t>
            </a:r>
            <a:r>
              <a:rPr lang="da-DK" sz="2800" dirty="0" smtClean="0">
                <a:solidFill>
                  <a:srgbClr val="6E1E97"/>
                </a:solidFill>
                <a:latin typeface="Montserrat"/>
              </a:rPr>
              <a:t>arbejder I med kompetencer </a:t>
            </a:r>
            <a:r>
              <a:rPr lang="da-DK" sz="2800" dirty="0">
                <a:solidFill>
                  <a:srgbClr val="6E1E97"/>
                </a:solidFill>
                <a:latin typeface="Montserrat"/>
              </a:rPr>
              <a:t>i dag</a:t>
            </a:r>
            <a:r>
              <a:rPr lang="da-DK" sz="2800" dirty="0" smtClean="0">
                <a:solidFill>
                  <a:srgbClr val="6E1E97"/>
                </a:solidFill>
                <a:latin typeface="Montserrat"/>
              </a:rPr>
              <a:t>? </a:t>
            </a:r>
          </a:p>
          <a:p>
            <a:pPr algn="ctr"/>
            <a:r>
              <a:rPr lang="da-DK" sz="2800" dirty="0" smtClean="0">
                <a:solidFill>
                  <a:srgbClr val="6E1E97"/>
                </a:solidFill>
                <a:latin typeface="Montserrat"/>
              </a:rPr>
              <a:t>(borgernes såvel som jeres egne)</a:t>
            </a:r>
          </a:p>
          <a:p>
            <a:pPr algn="ctr"/>
            <a:r>
              <a:rPr lang="da-DK" sz="2800" dirty="0" smtClean="0">
                <a:solidFill>
                  <a:srgbClr val="6E1E97"/>
                </a:solidFill>
                <a:latin typeface="Montserrat"/>
              </a:rPr>
              <a:t>(</a:t>
            </a:r>
            <a:r>
              <a:rPr lang="da-DK" sz="2800" dirty="0">
                <a:solidFill>
                  <a:srgbClr val="6E1E97"/>
                </a:solidFill>
                <a:latin typeface="Montserrat"/>
              </a:rPr>
              <a:t>sæt kryds på stregen)</a:t>
            </a:r>
            <a:br>
              <a:rPr lang="da-DK" sz="2800" dirty="0">
                <a:solidFill>
                  <a:srgbClr val="6E1E97"/>
                </a:solidFill>
                <a:latin typeface="Montserrat"/>
              </a:rPr>
            </a:br>
            <a:r>
              <a:rPr lang="da-DK" sz="2800" dirty="0">
                <a:solidFill>
                  <a:srgbClr val="6E1E97"/>
                </a:solidFill>
                <a:latin typeface="Montserrat"/>
              </a:rPr>
              <a:t>Hvad kendetegner dette</a:t>
            </a:r>
            <a:r>
              <a:rPr lang="da-DK" sz="2800" dirty="0" smtClean="0">
                <a:solidFill>
                  <a:srgbClr val="6E1E97"/>
                </a:solidFill>
                <a:latin typeface="Montserrat"/>
              </a:rPr>
              <a:t>?</a:t>
            </a:r>
          </a:p>
          <a:p>
            <a:pPr algn="ctr"/>
            <a:endParaRPr lang="da-DK" sz="2800" dirty="0">
              <a:solidFill>
                <a:srgbClr val="6E1E97"/>
              </a:solidFill>
              <a:latin typeface="Montserrat"/>
            </a:endParaRPr>
          </a:p>
          <a:p>
            <a:pPr marL="457200" indent="-457200">
              <a:buFont typeface="Arial" panose="020B0604020202020204" pitchFamily="34" charset="0"/>
              <a:buChar char="•"/>
            </a:pPr>
            <a:r>
              <a:rPr lang="da-DK" sz="2800" dirty="0" smtClean="0">
                <a:latin typeface="Montserrat"/>
              </a:rPr>
              <a:t>Vi </a:t>
            </a:r>
            <a:r>
              <a:rPr lang="da-DK" sz="2800" dirty="0">
                <a:latin typeface="Montserrat"/>
              </a:rPr>
              <a:t>kan </a:t>
            </a:r>
            <a:r>
              <a:rPr lang="da-DK" sz="2800" b="1" dirty="0">
                <a:latin typeface="Montserrat"/>
              </a:rPr>
              <a:t>blive</a:t>
            </a:r>
            <a:r>
              <a:rPr lang="da-DK" sz="2800" dirty="0">
                <a:latin typeface="Montserrat"/>
              </a:rPr>
              <a:t> meget </a:t>
            </a:r>
            <a:r>
              <a:rPr lang="da-DK" sz="2800" b="1" dirty="0">
                <a:latin typeface="Montserrat"/>
              </a:rPr>
              <a:t>bedre til at samarbejde med de pårørende</a:t>
            </a:r>
            <a:r>
              <a:rPr lang="da-DK" sz="2800" dirty="0">
                <a:latin typeface="Montserrat"/>
              </a:rPr>
              <a:t>, også ift. at involvere de pårørende og alt det de ved og kan (kompetencer</a:t>
            </a:r>
            <a:r>
              <a:rPr lang="da-DK" sz="2800" dirty="0" smtClean="0">
                <a:latin typeface="Montserrat"/>
              </a:rPr>
              <a:t>).</a:t>
            </a:r>
          </a:p>
          <a:p>
            <a:pPr marL="457200" indent="-457200">
              <a:buFont typeface="Arial" panose="020B0604020202020204" pitchFamily="34" charset="0"/>
              <a:buChar char="•"/>
            </a:pPr>
            <a:r>
              <a:rPr lang="da-DK" sz="2800" dirty="0" smtClean="0">
                <a:latin typeface="Montserrat"/>
              </a:rPr>
              <a:t>Der </a:t>
            </a:r>
            <a:r>
              <a:rPr lang="da-DK" sz="2800" dirty="0">
                <a:latin typeface="Montserrat"/>
              </a:rPr>
              <a:t>er </a:t>
            </a:r>
            <a:r>
              <a:rPr lang="da-DK" sz="2800" b="1" dirty="0">
                <a:latin typeface="Montserrat"/>
              </a:rPr>
              <a:t>mange tilbud </a:t>
            </a:r>
            <a:r>
              <a:rPr lang="da-DK" sz="2800" dirty="0">
                <a:latin typeface="Montserrat"/>
              </a:rPr>
              <a:t>om kompetenceudvikling [til medarbejderne], </a:t>
            </a:r>
            <a:r>
              <a:rPr lang="da-DK" sz="2800" b="1" dirty="0">
                <a:latin typeface="Montserrat"/>
              </a:rPr>
              <a:t>men</a:t>
            </a:r>
            <a:r>
              <a:rPr lang="da-DK" sz="2800" dirty="0">
                <a:latin typeface="Montserrat"/>
              </a:rPr>
              <a:t> i</a:t>
            </a:r>
            <a:r>
              <a:rPr lang="da-DK" sz="2800" b="1" dirty="0">
                <a:latin typeface="Montserrat"/>
              </a:rPr>
              <a:t>kke så meget motivation</a:t>
            </a:r>
            <a:r>
              <a:rPr lang="da-DK" sz="2800" dirty="0">
                <a:latin typeface="Montserrat"/>
              </a:rPr>
              <a:t> i medarbejdergruppen, ift. at bruge tilbuddene. </a:t>
            </a:r>
          </a:p>
          <a:p>
            <a:endParaRPr lang="da-DK" sz="2800" dirty="0">
              <a:latin typeface="Montserrat"/>
            </a:endParaRPr>
          </a:p>
        </p:txBody>
      </p:sp>
      <p:sp>
        <p:nvSpPr>
          <p:cNvPr id="18" name="Tekstfelt 17">
            <a:extLst>
              <a:ext uri="{FF2B5EF4-FFF2-40B4-BE49-F238E27FC236}">
                <a16:creationId xmlns:a16="http://schemas.microsoft.com/office/drawing/2014/main" id="{AE7E4455-9F18-2060-E887-4E3469BEABD4}"/>
              </a:ext>
            </a:extLst>
          </p:cNvPr>
          <p:cNvSpPr txBox="1"/>
          <p:nvPr/>
        </p:nvSpPr>
        <p:spPr>
          <a:xfrm>
            <a:off x="15836231" y="11686754"/>
            <a:ext cx="13635288" cy="7109639"/>
          </a:xfrm>
          <a:prstGeom prst="rect">
            <a:avLst/>
          </a:prstGeom>
          <a:noFill/>
        </p:spPr>
        <p:txBody>
          <a:bodyPr wrap="square">
            <a:spAutoFit/>
          </a:bodyPr>
          <a:lstStyle/>
          <a:p>
            <a:pPr algn="ctr"/>
            <a:r>
              <a:rPr lang="da-DK" sz="3600" b="1" dirty="0">
                <a:solidFill>
                  <a:srgbClr val="6E1E97"/>
                </a:solidFill>
                <a:latin typeface="Montserrat"/>
              </a:rPr>
              <a:t>4. TILSYNET</a:t>
            </a:r>
            <a:endParaRPr lang="da-DK" sz="3600" dirty="0">
              <a:solidFill>
                <a:srgbClr val="6E1E97"/>
              </a:solidFill>
              <a:latin typeface="Montserrat"/>
            </a:endParaRPr>
          </a:p>
          <a:p>
            <a:pPr algn="ctr"/>
            <a:r>
              <a:rPr lang="da-DK" sz="3000" dirty="0">
                <a:solidFill>
                  <a:srgbClr val="6E1E97"/>
                </a:solidFill>
                <a:latin typeface="Montserrat"/>
              </a:rPr>
              <a:t>Hvordan kan tilsynet gennemføres, så det medvirker til øget tillid</a:t>
            </a:r>
            <a:br>
              <a:rPr lang="da-DK" sz="3000" dirty="0">
                <a:solidFill>
                  <a:srgbClr val="6E1E97"/>
                </a:solidFill>
                <a:latin typeface="Montserrat"/>
              </a:rPr>
            </a:br>
            <a:r>
              <a:rPr lang="da-DK" sz="3000" dirty="0">
                <a:solidFill>
                  <a:srgbClr val="6E1E97"/>
                </a:solidFill>
                <a:latin typeface="Montserrat"/>
              </a:rPr>
              <a:t>og hjælper jer med den løbende dialog og læring</a:t>
            </a:r>
            <a:r>
              <a:rPr lang="da-DK" sz="3000" dirty="0" smtClean="0">
                <a:solidFill>
                  <a:srgbClr val="6E1E97"/>
                </a:solidFill>
                <a:latin typeface="Montserrat"/>
              </a:rPr>
              <a:t>?</a:t>
            </a:r>
          </a:p>
          <a:p>
            <a:endParaRPr lang="da-DK" sz="3000" dirty="0">
              <a:solidFill>
                <a:srgbClr val="6E1E97"/>
              </a:solidFill>
              <a:latin typeface="Montserrat"/>
            </a:endParaRPr>
          </a:p>
          <a:p>
            <a:pPr marL="457200" indent="-457200">
              <a:buFont typeface="Arial" panose="020B0604020202020204" pitchFamily="34" charset="0"/>
              <a:buChar char="•"/>
            </a:pPr>
            <a:r>
              <a:rPr lang="da-DK" sz="3000" dirty="0" smtClean="0">
                <a:latin typeface="Montserrat"/>
              </a:rPr>
              <a:t>Moduler </a:t>
            </a:r>
            <a:r>
              <a:rPr lang="da-DK" sz="3000" dirty="0">
                <a:latin typeface="Montserrat"/>
              </a:rPr>
              <a:t>til gennemgang løbende – </a:t>
            </a:r>
            <a:r>
              <a:rPr lang="da-DK" sz="3000" b="1" dirty="0">
                <a:latin typeface="Montserrat"/>
              </a:rPr>
              <a:t>løbende læring </a:t>
            </a:r>
            <a:r>
              <a:rPr lang="da-DK" sz="3000" dirty="0">
                <a:latin typeface="Montserrat"/>
              </a:rPr>
              <a:t>(fx e-læring) og understøttelse af at </a:t>
            </a:r>
            <a:r>
              <a:rPr lang="da-DK" sz="3000" dirty="0" smtClean="0">
                <a:latin typeface="Montserrat"/>
              </a:rPr>
              <a:t>arbejdsgange </a:t>
            </a:r>
            <a:r>
              <a:rPr lang="da-DK" sz="3000" dirty="0">
                <a:latin typeface="Montserrat"/>
              </a:rPr>
              <a:t>bruges og understøtter kvalitetsarbejdet.</a:t>
            </a:r>
          </a:p>
          <a:p>
            <a:pPr marL="457200" indent="-457200">
              <a:buFont typeface="Arial" panose="020B0604020202020204" pitchFamily="34" charset="0"/>
              <a:buChar char="•"/>
            </a:pPr>
            <a:r>
              <a:rPr lang="da-DK" sz="3000" dirty="0" smtClean="0">
                <a:latin typeface="Montserrat"/>
              </a:rPr>
              <a:t>Evt</a:t>
            </a:r>
            <a:r>
              <a:rPr lang="da-DK" sz="3000" dirty="0">
                <a:latin typeface="Montserrat"/>
              </a:rPr>
              <a:t>. en </a:t>
            </a:r>
            <a:r>
              <a:rPr lang="da-DK" sz="3000" b="1" dirty="0">
                <a:latin typeface="Montserrat"/>
              </a:rPr>
              <a:t>udtalelse i stedet for skalaen</a:t>
            </a:r>
            <a:r>
              <a:rPr lang="da-DK" sz="3000" dirty="0">
                <a:latin typeface="Montserrat"/>
              </a:rPr>
              <a:t> 1-5 – en fagligt guidende udtalelse.</a:t>
            </a:r>
          </a:p>
          <a:p>
            <a:pPr marL="457200" indent="-457200">
              <a:buFont typeface="Arial" panose="020B0604020202020204" pitchFamily="34" charset="0"/>
              <a:buChar char="•"/>
            </a:pPr>
            <a:r>
              <a:rPr lang="da-DK" sz="3000" dirty="0" smtClean="0">
                <a:latin typeface="Montserrat"/>
              </a:rPr>
              <a:t>Tilgangen </a:t>
            </a:r>
            <a:r>
              <a:rPr lang="da-DK" sz="3000" dirty="0">
                <a:latin typeface="Montserrat"/>
              </a:rPr>
              <a:t>til tilsynet – fra kontrol og eksamen (nu) til </a:t>
            </a:r>
            <a:r>
              <a:rPr lang="da-DK" sz="3000" b="1" dirty="0">
                <a:latin typeface="Montserrat"/>
              </a:rPr>
              <a:t>læring og kvalitet.</a:t>
            </a:r>
          </a:p>
          <a:p>
            <a:pPr marL="457200" indent="-457200">
              <a:buFont typeface="Arial" panose="020B0604020202020204" pitchFamily="34" charset="0"/>
              <a:buChar char="•"/>
            </a:pPr>
            <a:r>
              <a:rPr lang="da-DK" sz="3000" dirty="0" smtClean="0">
                <a:latin typeface="Montserrat"/>
              </a:rPr>
              <a:t>Fokus </a:t>
            </a:r>
            <a:r>
              <a:rPr lang="da-DK" sz="3000" dirty="0">
                <a:latin typeface="Montserrat"/>
              </a:rPr>
              <a:t>på at lederne </a:t>
            </a:r>
            <a:r>
              <a:rPr lang="da-DK" sz="3000" b="1" dirty="0">
                <a:latin typeface="Montserrat"/>
              </a:rPr>
              <a:t>kommunikere positivt og konstruktivt om når der kommer tilsyn.</a:t>
            </a:r>
          </a:p>
          <a:p>
            <a:pPr marL="457200" indent="-457200">
              <a:buFont typeface="Arial" panose="020B0604020202020204" pitchFamily="34" charset="0"/>
              <a:buChar char="•"/>
            </a:pPr>
            <a:r>
              <a:rPr lang="da-DK" sz="3000" b="1" dirty="0" smtClean="0">
                <a:latin typeface="Montserrat"/>
              </a:rPr>
              <a:t>Dialogen</a:t>
            </a:r>
            <a:r>
              <a:rPr lang="da-DK" sz="3000" dirty="0" smtClean="0">
                <a:latin typeface="Montserrat"/>
              </a:rPr>
              <a:t> </a:t>
            </a:r>
            <a:r>
              <a:rPr lang="da-DK" sz="3000" dirty="0">
                <a:latin typeface="Montserrat"/>
              </a:rPr>
              <a:t>er vigtiger end den løftede pegefinger.</a:t>
            </a:r>
          </a:p>
          <a:p>
            <a:endParaRPr lang="da-DK" sz="3000" dirty="0">
              <a:latin typeface="Montserrat"/>
            </a:endParaRPr>
          </a:p>
        </p:txBody>
      </p:sp>
      <p:sp>
        <p:nvSpPr>
          <p:cNvPr id="19" name="Tekstfelt 18">
            <a:extLst>
              <a:ext uri="{FF2B5EF4-FFF2-40B4-BE49-F238E27FC236}">
                <a16:creationId xmlns:a16="http://schemas.microsoft.com/office/drawing/2014/main" id="{FDAD1022-B73E-79DA-718D-DEA6FF95F1C3}"/>
              </a:ext>
            </a:extLst>
          </p:cNvPr>
          <p:cNvSpPr txBox="1"/>
          <p:nvPr/>
        </p:nvSpPr>
        <p:spPr>
          <a:xfrm>
            <a:off x="22489189" y="3126964"/>
            <a:ext cx="7026154" cy="7971413"/>
          </a:xfrm>
          <a:prstGeom prst="rect">
            <a:avLst/>
          </a:prstGeom>
          <a:noFill/>
        </p:spPr>
        <p:txBody>
          <a:bodyPr wrap="square">
            <a:spAutoFit/>
          </a:bodyPr>
          <a:lstStyle/>
          <a:p>
            <a:pPr algn="ctr"/>
            <a:r>
              <a:rPr lang="da-DK" sz="3600" b="1" dirty="0">
                <a:solidFill>
                  <a:srgbClr val="6E1E97"/>
                </a:solidFill>
                <a:latin typeface="Montserrat"/>
              </a:rPr>
              <a:t>2. FREMTID</a:t>
            </a:r>
            <a:endParaRPr lang="da-DK" sz="3600" dirty="0">
              <a:solidFill>
                <a:srgbClr val="6E1E97"/>
              </a:solidFill>
              <a:latin typeface="Montserrat"/>
            </a:endParaRPr>
          </a:p>
          <a:p>
            <a:pPr algn="ctr"/>
            <a:r>
              <a:rPr lang="da-DK" sz="2800" dirty="0">
                <a:solidFill>
                  <a:srgbClr val="6E1E97"/>
                </a:solidFill>
                <a:latin typeface="Montserrat"/>
              </a:rPr>
              <a:t>På hvilket niveau </a:t>
            </a:r>
            <a:r>
              <a:rPr lang="da-DK" sz="2800" dirty="0" smtClean="0">
                <a:solidFill>
                  <a:srgbClr val="6E1E97"/>
                </a:solidFill>
                <a:latin typeface="Montserrat"/>
              </a:rPr>
              <a:t>vil I gerne arbejde med </a:t>
            </a:r>
            <a:r>
              <a:rPr lang="da-DK" sz="2800" dirty="0">
                <a:solidFill>
                  <a:srgbClr val="6E1E97"/>
                </a:solidFill>
                <a:latin typeface="Montserrat"/>
              </a:rPr>
              <a:t>kompetencer </a:t>
            </a:r>
            <a:r>
              <a:rPr lang="da-DK" sz="2800" dirty="0" smtClean="0">
                <a:solidFill>
                  <a:srgbClr val="6E1E97"/>
                </a:solidFill>
                <a:latin typeface="Montserrat"/>
              </a:rPr>
              <a:t>fremover</a:t>
            </a:r>
            <a:r>
              <a:rPr lang="da-DK" sz="2800" dirty="0">
                <a:solidFill>
                  <a:srgbClr val="6E1E97"/>
                </a:solidFill>
                <a:latin typeface="Montserrat"/>
              </a:rPr>
              <a:t>? </a:t>
            </a:r>
            <a:endParaRPr lang="da-DK" sz="2800" dirty="0" smtClean="0">
              <a:solidFill>
                <a:srgbClr val="6E1E97"/>
              </a:solidFill>
              <a:latin typeface="Montserrat"/>
            </a:endParaRPr>
          </a:p>
          <a:p>
            <a:pPr algn="ctr"/>
            <a:r>
              <a:rPr lang="da-DK" sz="2800" dirty="0">
                <a:solidFill>
                  <a:srgbClr val="6E1E97"/>
                </a:solidFill>
                <a:latin typeface="Montserrat"/>
              </a:rPr>
              <a:t>(borgernes såvel som jeres egne)</a:t>
            </a:r>
          </a:p>
          <a:p>
            <a:pPr algn="ctr"/>
            <a:endParaRPr lang="da-DK" sz="2800" dirty="0" smtClean="0">
              <a:solidFill>
                <a:srgbClr val="6E1E97"/>
              </a:solidFill>
              <a:latin typeface="Montserrat"/>
            </a:endParaRPr>
          </a:p>
          <a:p>
            <a:pPr algn="ctr"/>
            <a:r>
              <a:rPr lang="da-DK" sz="2800" dirty="0" smtClean="0">
                <a:solidFill>
                  <a:srgbClr val="6E1E97"/>
                </a:solidFill>
                <a:latin typeface="Montserrat"/>
              </a:rPr>
              <a:t>(</a:t>
            </a:r>
            <a:r>
              <a:rPr lang="da-DK" sz="2800" dirty="0">
                <a:solidFill>
                  <a:srgbClr val="6E1E97"/>
                </a:solidFill>
                <a:latin typeface="Montserrat"/>
              </a:rPr>
              <a:t>sæt kryds på stregen)</a:t>
            </a:r>
            <a:br>
              <a:rPr lang="da-DK" sz="2800" dirty="0">
                <a:solidFill>
                  <a:srgbClr val="6E1E97"/>
                </a:solidFill>
                <a:latin typeface="Montserrat"/>
              </a:rPr>
            </a:br>
            <a:r>
              <a:rPr lang="da-DK" sz="2800" dirty="0">
                <a:solidFill>
                  <a:srgbClr val="6E1E97"/>
                </a:solidFill>
                <a:latin typeface="Montserrat"/>
              </a:rPr>
              <a:t>Hvad kendetegner dette</a:t>
            </a:r>
            <a:r>
              <a:rPr lang="da-DK" sz="2800" dirty="0" smtClean="0">
                <a:solidFill>
                  <a:srgbClr val="6E1E97"/>
                </a:solidFill>
                <a:latin typeface="Montserrat"/>
              </a:rPr>
              <a:t>?</a:t>
            </a:r>
          </a:p>
          <a:p>
            <a:pPr algn="ctr"/>
            <a:endParaRPr lang="da-DK" sz="2800" b="1" dirty="0">
              <a:solidFill>
                <a:srgbClr val="6E1E97"/>
              </a:solidFill>
              <a:latin typeface="Montserrat"/>
            </a:endParaRPr>
          </a:p>
          <a:p>
            <a:pPr marL="457200" indent="-457200">
              <a:buFont typeface="Arial" panose="020B0604020202020204" pitchFamily="34" charset="0"/>
              <a:buChar char="•"/>
            </a:pPr>
            <a:r>
              <a:rPr lang="da-DK" sz="2800" b="1" dirty="0" smtClean="0">
                <a:latin typeface="Montserrat"/>
              </a:rPr>
              <a:t>Valgte </a:t>
            </a:r>
            <a:r>
              <a:rPr lang="da-DK" sz="2800" b="1" dirty="0">
                <a:latin typeface="Montserrat"/>
              </a:rPr>
              <a:t>metoder fastholdes </a:t>
            </a:r>
            <a:r>
              <a:rPr lang="da-DK" sz="2800" dirty="0">
                <a:latin typeface="Montserrat"/>
              </a:rPr>
              <a:t>og bringes i spil.</a:t>
            </a:r>
          </a:p>
          <a:p>
            <a:pPr marL="457200" indent="-457200">
              <a:buFont typeface="Arial" panose="020B0604020202020204" pitchFamily="34" charset="0"/>
              <a:buChar char="•"/>
            </a:pPr>
            <a:r>
              <a:rPr lang="da-DK" sz="2800" dirty="0" smtClean="0">
                <a:latin typeface="Montserrat"/>
              </a:rPr>
              <a:t>Vi </a:t>
            </a:r>
            <a:r>
              <a:rPr lang="da-DK" sz="2800" dirty="0">
                <a:latin typeface="Montserrat"/>
              </a:rPr>
              <a:t>bruger </a:t>
            </a:r>
            <a:r>
              <a:rPr lang="da-DK" sz="2800" b="1" dirty="0">
                <a:latin typeface="Montserrat"/>
              </a:rPr>
              <a:t>tværfaglige fora</a:t>
            </a:r>
            <a:r>
              <a:rPr lang="da-DK" sz="2800" dirty="0">
                <a:latin typeface="Montserrat"/>
              </a:rPr>
              <a:t> (fx tværfaglige vurderingsmøder).</a:t>
            </a:r>
          </a:p>
          <a:p>
            <a:pPr marL="457200" indent="-457200">
              <a:buFont typeface="Arial" panose="020B0604020202020204" pitchFamily="34" charset="0"/>
              <a:buChar char="•"/>
            </a:pPr>
            <a:r>
              <a:rPr lang="da-DK" sz="2800" dirty="0" smtClean="0">
                <a:latin typeface="Montserrat"/>
              </a:rPr>
              <a:t>Det </a:t>
            </a:r>
            <a:r>
              <a:rPr lang="da-DK" sz="2800" dirty="0">
                <a:latin typeface="Montserrat"/>
              </a:rPr>
              <a:t>skal prioriteres at ledere og medarbejdere </a:t>
            </a:r>
            <a:r>
              <a:rPr lang="da-DK" sz="2800" b="1" dirty="0">
                <a:latin typeface="Montserrat"/>
              </a:rPr>
              <a:t>deltager i indsatser </a:t>
            </a:r>
            <a:r>
              <a:rPr lang="da-DK" sz="2800" dirty="0">
                <a:latin typeface="Montserrat"/>
              </a:rPr>
              <a:t>målrettet kompetenceudvikling.</a:t>
            </a:r>
          </a:p>
          <a:p>
            <a:pPr marL="457200" indent="-457200">
              <a:buFont typeface="Arial" panose="020B0604020202020204" pitchFamily="34" charset="0"/>
              <a:buChar char="•"/>
            </a:pPr>
            <a:r>
              <a:rPr lang="da-DK" sz="2800" b="1" dirty="0" smtClean="0">
                <a:latin typeface="Montserrat"/>
              </a:rPr>
              <a:t>Nøglepersoners </a:t>
            </a:r>
            <a:r>
              <a:rPr lang="da-DK" sz="2800" b="1" dirty="0">
                <a:latin typeface="Montserrat"/>
              </a:rPr>
              <a:t>faglighed </a:t>
            </a:r>
            <a:r>
              <a:rPr lang="da-DK" sz="2800" dirty="0">
                <a:latin typeface="Montserrat"/>
              </a:rPr>
              <a:t>skal bringes i spil.</a:t>
            </a:r>
          </a:p>
          <a:p>
            <a:endParaRPr lang="da-DK" sz="2800" b="1" dirty="0">
              <a:latin typeface="Montserrat"/>
            </a:endParaRPr>
          </a:p>
        </p:txBody>
      </p:sp>
      <p:cxnSp>
        <p:nvCxnSpPr>
          <p:cNvPr id="5" name="Lige pilforbindelse 4">
            <a:extLst>
              <a:ext uri="{FF2B5EF4-FFF2-40B4-BE49-F238E27FC236}">
                <a16:creationId xmlns:a16="http://schemas.microsoft.com/office/drawing/2014/main" id="{5602F639-3036-6862-C94C-CD471E6F1898}"/>
              </a:ext>
            </a:extLst>
          </p:cNvPr>
          <p:cNvCxnSpPr>
            <a:cxnSpLocks/>
          </p:cNvCxnSpPr>
          <p:nvPr/>
        </p:nvCxnSpPr>
        <p:spPr>
          <a:xfrm>
            <a:off x="8606967" y="5034150"/>
            <a:ext cx="13164427" cy="0"/>
          </a:xfrm>
          <a:prstGeom prst="straightConnector1">
            <a:avLst/>
          </a:prstGeom>
          <a:ln w="76200">
            <a:solidFill>
              <a:srgbClr val="6E1E97"/>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 name="Lige pilforbindelse 9">
            <a:extLst>
              <a:ext uri="{FF2B5EF4-FFF2-40B4-BE49-F238E27FC236}">
                <a16:creationId xmlns:a16="http://schemas.microsoft.com/office/drawing/2014/main" id="{54C7E9A5-87B9-227E-7BC6-AFB890C20CBF}"/>
              </a:ext>
            </a:extLst>
          </p:cNvPr>
          <p:cNvCxnSpPr>
            <a:cxnSpLocks/>
          </p:cNvCxnSpPr>
          <p:nvPr/>
        </p:nvCxnSpPr>
        <p:spPr>
          <a:xfrm>
            <a:off x="8606967" y="7999843"/>
            <a:ext cx="13164427" cy="0"/>
          </a:xfrm>
          <a:prstGeom prst="straightConnector1">
            <a:avLst/>
          </a:prstGeom>
          <a:ln w="76200">
            <a:solidFill>
              <a:srgbClr val="6E1E97"/>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0" name="Rektangel 19">
            <a:extLst>
              <a:ext uri="{FF2B5EF4-FFF2-40B4-BE49-F238E27FC236}">
                <a16:creationId xmlns:a16="http://schemas.microsoft.com/office/drawing/2014/main" id="{1F40121A-A115-7E31-4EAD-BC707F1F3464}"/>
              </a:ext>
            </a:extLst>
          </p:cNvPr>
          <p:cNvSpPr/>
          <p:nvPr/>
        </p:nvSpPr>
        <p:spPr>
          <a:xfrm>
            <a:off x="1076015" y="11438015"/>
            <a:ext cx="13811065" cy="765738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1" name="Tekstfelt 20">
            <a:extLst>
              <a:ext uri="{FF2B5EF4-FFF2-40B4-BE49-F238E27FC236}">
                <a16:creationId xmlns:a16="http://schemas.microsoft.com/office/drawing/2014/main" id="{DFB591A2-2AD6-67AA-E559-9DC0E119705B}"/>
              </a:ext>
            </a:extLst>
          </p:cNvPr>
          <p:cNvSpPr txBox="1"/>
          <p:nvPr/>
        </p:nvSpPr>
        <p:spPr>
          <a:xfrm>
            <a:off x="1094259" y="11620236"/>
            <a:ext cx="13792821" cy="4801314"/>
          </a:xfrm>
          <a:prstGeom prst="rect">
            <a:avLst/>
          </a:prstGeom>
          <a:noFill/>
        </p:spPr>
        <p:txBody>
          <a:bodyPr wrap="square">
            <a:spAutoFit/>
          </a:bodyPr>
          <a:lstStyle/>
          <a:p>
            <a:pPr algn="ctr"/>
            <a:r>
              <a:rPr lang="da-DK" sz="3600" b="1" dirty="0">
                <a:solidFill>
                  <a:srgbClr val="6E1E97"/>
                </a:solidFill>
                <a:latin typeface="Montserrat"/>
              </a:rPr>
              <a:t>3. UDVIKLINGEN</a:t>
            </a:r>
            <a:endParaRPr lang="da-DK" sz="3600" dirty="0">
              <a:solidFill>
                <a:srgbClr val="6E1E97"/>
              </a:solidFill>
              <a:latin typeface="Montserrat"/>
            </a:endParaRPr>
          </a:p>
          <a:p>
            <a:pPr algn="ctr"/>
            <a:r>
              <a:rPr lang="da-DK" sz="3000" dirty="0">
                <a:solidFill>
                  <a:srgbClr val="6E1E97"/>
                </a:solidFill>
                <a:latin typeface="Montserrat"/>
              </a:rPr>
              <a:t>Hvordan kan tilsynet hjælpe jer med at </a:t>
            </a:r>
            <a:r>
              <a:rPr lang="da-DK" sz="3000" dirty="0" smtClean="0">
                <a:solidFill>
                  <a:srgbClr val="6E1E97"/>
                </a:solidFill>
                <a:latin typeface="Montserrat"/>
              </a:rPr>
              <a:t>nå det </a:t>
            </a:r>
            <a:r>
              <a:rPr lang="da-DK" sz="3000" dirty="0">
                <a:solidFill>
                  <a:srgbClr val="6E1E97"/>
                </a:solidFill>
                <a:latin typeface="Montserrat"/>
              </a:rPr>
              <a:t>ønskede </a:t>
            </a:r>
            <a:r>
              <a:rPr lang="da-DK" sz="3000" dirty="0" smtClean="0">
                <a:solidFill>
                  <a:srgbClr val="6E1E97"/>
                </a:solidFill>
                <a:latin typeface="Montserrat"/>
              </a:rPr>
              <a:t>niveau</a:t>
            </a:r>
            <a:r>
              <a:rPr lang="da-DK" sz="3000" dirty="0" smtClean="0">
                <a:solidFill>
                  <a:srgbClr val="6E1E97"/>
                </a:solidFill>
                <a:latin typeface="Montserrat"/>
              </a:rPr>
              <a:t>?</a:t>
            </a:r>
          </a:p>
          <a:p>
            <a:pPr algn="ctr"/>
            <a:endParaRPr lang="da-DK" sz="3000" b="1" dirty="0">
              <a:solidFill>
                <a:srgbClr val="6E1E97"/>
              </a:solidFill>
              <a:latin typeface="Montserrat"/>
            </a:endParaRPr>
          </a:p>
          <a:p>
            <a:pPr marL="457200" indent="-457200">
              <a:buFont typeface="Arial" panose="020B0604020202020204" pitchFamily="34" charset="0"/>
              <a:buChar char="•"/>
            </a:pPr>
            <a:r>
              <a:rPr lang="da-DK" sz="3000" b="1" dirty="0" smtClean="0">
                <a:latin typeface="Montserrat"/>
              </a:rPr>
              <a:t>Konkrete </a:t>
            </a:r>
            <a:r>
              <a:rPr lang="da-DK" sz="3000" b="1" dirty="0">
                <a:latin typeface="Montserrat"/>
              </a:rPr>
              <a:t>værktøjer </a:t>
            </a:r>
            <a:r>
              <a:rPr lang="da-DK" sz="3000" dirty="0">
                <a:latin typeface="Montserrat"/>
              </a:rPr>
              <a:t>/ metoder til at nå i mål (ofte ved vi godt, hvad det er vi ikke gør godt nok</a:t>
            </a:r>
            <a:r>
              <a:rPr lang="da-DK" sz="3000" dirty="0" smtClean="0">
                <a:latin typeface="Montserrat"/>
              </a:rPr>
              <a:t>).</a:t>
            </a:r>
          </a:p>
          <a:p>
            <a:pPr marL="457200" indent="-457200">
              <a:buFont typeface="Arial" panose="020B0604020202020204" pitchFamily="34" charset="0"/>
              <a:buChar char="•"/>
            </a:pPr>
            <a:endParaRPr lang="da-DK" sz="3000" dirty="0">
              <a:latin typeface="Montserrat"/>
            </a:endParaRPr>
          </a:p>
          <a:p>
            <a:pPr marL="457200" indent="-457200">
              <a:buFont typeface="Arial" panose="020B0604020202020204" pitchFamily="34" charset="0"/>
              <a:buChar char="•"/>
            </a:pPr>
            <a:r>
              <a:rPr lang="da-DK" sz="3000" b="1" dirty="0" smtClean="0">
                <a:latin typeface="Montserrat"/>
              </a:rPr>
              <a:t>Læring </a:t>
            </a:r>
            <a:r>
              <a:rPr lang="da-DK" sz="3000" b="1" dirty="0">
                <a:latin typeface="Montserrat"/>
              </a:rPr>
              <a:t>for alle </a:t>
            </a:r>
            <a:r>
              <a:rPr lang="da-DK" sz="3000" dirty="0">
                <a:latin typeface="Montserrat"/>
              </a:rPr>
              <a:t>og ikke kun de få der er udpeget til at deltage i tilsynet (oftest er det kun ledere og fagligt stærke medarbejdere der involveres, tilsynet giver derfor ikke et retvisende billede).</a:t>
            </a:r>
          </a:p>
          <a:p>
            <a:endParaRPr lang="da-DK" sz="3000" b="1" dirty="0">
              <a:latin typeface="Montserrat"/>
            </a:endParaRPr>
          </a:p>
        </p:txBody>
      </p:sp>
      <p:sp>
        <p:nvSpPr>
          <p:cNvPr id="23" name="Tekstfelt 22">
            <a:extLst>
              <a:ext uri="{FF2B5EF4-FFF2-40B4-BE49-F238E27FC236}">
                <a16:creationId xmlns:a16="http://schemas.microsoft.com/office/drawing/2014/main" id="{13CC2173-5848-FA32-28A7-13A593BBAFAB}"/>
              </a:ext>
            </a:extLst>
          </p:cNvPr>
          <p:cNvSpPr txBox="1"/>
          <p:nvPr/>
        </p:nvSpPr>
        <p:spPr>
          <a:xfrm>
            <a:off x="8077486" y="5321600"/>
            <a:ext cx="1397308" cy="523220"/>
          </a:xfrm>
          <a:prstGeom prst="rect">
            <a:avLst/>
          </a:prstGeom>
          <a:noFill/>
        </p:spPr>
        <p:txBody>
          <a:bodyPr wrap="square">
            <a:spAutoFit/>
          </a:bodyPr>
          <a:lstStyle/>
          <a:p>
            <a:pPr algn="ctr"/>
            <a:r>
              <a:rPr lang="da-DK" sz="2800" dirty="0">
                <a:solidFill>
                  <a:srgbClr val="6E1E97"/>
                </a:solidFill>
                <a:latin typeface="Montserrat"/>
              </a:rPr>
              <a:t>Lavt</a:t>
            </a:r>
          </a:p>
        </p:txBody>
      </p:sp>
      <p:sp>
        <p:nvSpPr>
          <p:cNvPr id="24" name="Tekstfelt 23">
            <a:extLst>
              <a:ext uri="{FF2B5EF4-FFF2-40B4-BE49-F238E27FC236}">
                <a16:creationId xmlns:a16="http://schemas.microsoft.com/office/drawing/2014/main" id="{0C713BD1-D2E9-FB32-7FD6-9C4F8047459E}"/>
              </a:ext>
            </a:extLst>
          </p:cNvPr>
          <p:cNvSpPr txBox="1"/>
          <p:nvPr/>
        </p:nvSpPr>
        <p:spPr>
          <a:xfrm>
            <a:off x="8112316" y="8243573"/>
            <a:ext cx="1397308" cy="523220"/>
          </a:xfrm>
          <a:prstGeom prst="rect">
            <a:avLst/>
          </a:prstGeom>
          <a:noFill/>
        </p:spPr>
        <p:txBody>
          <a:bodyPr wrap="square">
            <a:spAutoFit/>
          </a:bodyPr>
          <a:lstStyle/>
          <a:p>
            <a:pPr algn="ctr"/>
            <a:r>
              <a:rPr lang="da-DK" sz="2800" dirty="0">
                <a:solidFill>
                  <a:srgbClr val="6E1E97"/>
                </a:solidFill>
                <a:latin typeface="Montserrat"/>
              </a:rPr>
              <a:t>Lavt</a:t>
            </a:r>
          </a:p>
        </p:txBody>
      </p:sp>
      <p:sp>
        <p:nvSpPr>
          <p:cNvPr id="25" name="Tekstfelt 24">
            <a:extLst>
              <a:ext uri="{FF2B5EF4-FFF2-40B4-BE49-F238E27FC236}">
                <a16:creationId xmlns:a16="http://schemas.microsoft.com/office/drawing/2014/main" id="{EA72C6B6-FEB0-2DC7-44D2-BF6025E5FDEF}"/>
              </a:ext>
            </a:extLst>
          </p:cNvPr>
          <p:cNvSpPr txBox="1"/>
          <p:nvPr/>
        </p:nvSpPr>
        <p:spPr>
          <a:xfrm>
            <a:off x="20822063" y="5337420"/>
            <a:ext cx="1397308" cy="523220"/>
          </a:xfrm>
          <a:prstGeom prst="rect">
            <a:avLst/>
          </a:prstGeom>
          <a:noFill/>
        </p:spPr>
        <p:txBody>
          <a:bodyPr wrap="square">
            <a:spAutoFit/>
          </a:bodyPr>
          <a:lstStyle/>
          <a:p>
            <a:pPr algn="ctr"/>
            <a:r>
              <a:rPr lang="da-DK" sz="2800" dirty="0">
                <a:solidFill>
                  <a:srgbClr val="6E1E97"/>
                </a:solidFill>
                <a:latin typeface="Montserrat"/>
              </a:rPr>
              <a:t>Højt</a:t>
            </a:r>
          </a:p>
        </p:txBody>
      </p:sp>
      <p:sp>
        <p:nvSpPr>
          <p:cNvPr id="26" name="Tekstfelt 25">
            <a:extLst>
              <a:ext uri="{FF2B5EF4-FFF2-40B4-BE49-F238E27FC236}">
                <a16:creationId xmlns:a16="http://schemas.microsoft.com/office/drawing/2014/main" id="{33F13B4F-B4A9-042E-5805-FF9DBFA4CB1A}"/>
              </a:ext>
            </a:extLst>
          </p:cNvPr>
          <p:cNvSpPr txBox="1"/>
          <p:nvPr/>
        </p:nvSpPr>
        <p:spPr>
          <a:xfrm>
            <a:off x="20856893" y="8259393"/>
            <a:ext cx="1397308" cy="523220"/>
          </a:xfrm>
          <a:prstGeom prst="rect">
            <a:avLst/>
          </a:prstGeom>
          <a:noFill/>
        </p:spPr>
        <p:txBody>
          <a:bodyPr wrap="square">
            <a:spAutoFit/>
          </a:bodyPr>
          <a:lstStyle/>
          <a:p>
            <a:pPr algn="ctr"/>
            <a:r>
              <a:rPr lang="da-DK" sz="2800" dirty="0">
                <a:solidFill>
                  <a:srgbClr val="6E1E97"/>
                </a:solidFill>
                <a:latin typeface="Montserrat"/>
              </a:rPr>
              <a:t>Højt</a:t>
            </a:r>
          </a:p>
        </p:txBody>
      </p:sp>
      <p:sp>
        <p:nvSpPr>
          <p:cNvPr id="3" name="Tekstfelt 2">
            <a:extLst>
              <a:ext uri="{FF2B5EF4-FFF2-40B4-BE49-F238E27FC236}">
                <a16:creationId xmlns:a16="http://schemas.microsoft.com/office/drawing/2014/main" id="{2E6742E6-B2B0-2A25-B721-8CA516F545FF}"/>
              </a:ext>
            </a:extLst>
          </p:cNvPr>
          <p:cNvSpPr txBox="1"/>
          <p:nvPr/>
        </p:nvSpPr>
        <p:spPr>
          <a:xfrm>
            <a:off x="10896030" y="4057685"/>
            <a:ext cx="8483151" cy="646331"/>
          </a:xfrm>
          <a:prstGeom prst="rect">
            <a:avLst/>
          </a:prstGeom>
          <a:noFill/>
        </p:spPr>
        <p:txBody>
          <a:bodyPr wrap="square">
            <a:spAutoFit/>
          </a:bodyPr>
          <a:lstStyle/>
          <a:p>
            <a:pPr algn="ctr"/>
            <a:r>
              <a:rPr lang="da-DK" sz="3600" b="1" dirty="0">
                <a:solidFill>
                  <a:srgbClr val="6E1E97"/>
                </a:solidFill>
                <a:latin typeface="Montserrat"/>
              </a:rPr>
              <a:t>NU</a:t>
            </a:r>
            <a:endParaRPr lang="da-DK" sz="3600" dirty="0">
              <a:solidFill>
                <a:srgbClr val="6E1E97"/>
              </a:solidFill>
              <a:latin typeface="Montserrat"/>
            </a:endParaRPr>
          </a:p>
        </p:txBody>
      </p:sp>
      <p:sp>
        <p:nvSpPr>
          <p:cNvPr id="4" name="Tekstfelt 3">
            <a:extLst>
              <a:ext uri="{FF2B5EF4-FFF2-40B4-BE49-F238E27FC236}">
                <a16:creationId xmlns:a16="http://schemas.microsoft.com/office/drawing/2014/main" id="{1A2BAA06-678F-CF59-DF73-883733658BCD}"/>
              </a:ext>
            </a:extLst>
          </p:cNvPr>
          <p:cNvSpPr txBox="1"/>
          <p:nvPr/>
        </p:nvSpPr>
        <p:spPr>
          <a:xfrm>
            <a:off x="10890454" y="7035834"/>
            <a:ext cx="8483151" cy="646331"/>
          </a:xfrm>
          <a:prstGeom prst="rect">
            <a:avLst/>
          </a:prstGeom>
          <a:noFill/>
        </p:spPr>
        <p:txBody>
          <a:bodyPr wrap="square">
            <a:spAutoFit/>
          </a:bodyPr>
          <a:lstStyle/>
          <a:p>
            <a:pPr algn="ctr"/>
            <a:r>
              <a:rPr lang="da-DK" sz="3600" b="1" dirty="0">
                <a:solidFill>
                  <a:srgbClr val="6E1E97"/>
                </a:solidFill>
                <a:latin typeface="Montserrat"/>
              </a:rPr>
              <a:t>FREMTID</a:t>
            </a:r>
            <a:endParaRPr lang="da-DK" sz="3600" dirty="0">
              <a:solidFill>
                <a:srgbClr val="6E1E97"/>
              </a:solidFill>
              <a:latin typeface="Montserrat"/>
            </a:endParaRPr>
          </a:p>
        </p:txBody>
      </p:sp>
      <p:cxnSp>
        <p:nvCxnSpPr>
          <p:cNvPr id="8" name="Lige forbindelse 7">
            <a:extLst>
              <a:ext uri="{FF2B5EF4-FFF2-40B4-BE49-F238E27FC236}">
                <a16:creationId xmlns:a16="http://schemas.microsoft.com/office/drawing/2014/main" id="{6479EAAB-2F87-2FE9-C579-1BF6B16D37F6}"/>
              </a:ext>
            </a:extLst>
          </p:cNvPr>
          <p:cNvCxnSpPr>
            <a:cxnSpLocks/>
          </p:cNvCxnSpPr>
          <p:nvPr/>
        </p:nvCxnSpPr>
        <p:spPr>
          <a:xfrm>
            <a:off x="9258300" y="4651440"/>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9" name="Lige forbindelse 8">
            <a:extLst>
              <a:ext uri="{FF2B5EF4-FFF2-40B4-BE49-F238E27FC236}">
                <a16:creationId xmlns:a16="http://schemas.microsoft.com/office/drawing/2014/main" id="{242331B5-0F68-4A58-4D66-BF5523814B17}"/>
              </a:ext>
            </a:extLst>
          </p:cNvPr>
          <p:cNvCxnSpPr>
            <a:cxnSpLocks/>
          </p:cNvCxnSpPr>
          <p:nvPr/>
        </p:nvCxnSpPr>
        <p:spPr>
          <a:xfrm>
            <a:off x="15089981" y="4674274"/>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22" name="Lige forbindelse 21">
            <a:extLst>
              <a:ext uri="{FF2B5EF4-FFF2-40B4-BE49-F238E27FC236}">
                <a16:creationId xmlns:a16="http://schemas.microsoft.com/office/drawing/2014/main" id="{D68416B0-45FF-A57C-E98D-8CB3817ED4E5}"/>
              </a:ext>
            </a:extLst>
          </p:cNvPr>
          <p:cNvCxnSpPr>
            <a:cxnSpLocks/>
          </p:cNvCxnSpPr>
          <p:nvPr/>
        </p:nvCxnSpPr>
        <p:spPr>
          <a:xfrm>
            <a:off x="21212175" y="4651440"/>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27" name="Lige forbindelse 26">
            <a:extLst>
              <a:ext uri="{FF2B5EF4-FFF2-40B4-BE49-F238E27FC236}">
                <a16:creationId xmlns:a16="http://schemas.microsoft.com/office/drawing/2014/main" id="{7CEE1908-AD17-D3E3-E3CB-09E33B0EB665}"/>
              </a:ext>
            </a:extLst>
          </p:cNvPr>
          <p:cNvCxnSpPr>
            <a:cxnSpLocks/>
          </p:cNvCxnSpPr>
          <p:nvPr/>
        </p:nvCxnSpPr>
        <p:spPr>
          <a:xfrm>
            <a:off x="12039600" y="4651440"/>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28" name="Lige forbindelse 27">
            <a:extLst>
              <a:ext uri="{FF2B5EF4-FFF2-40B4-BE49-F238E27FC236}">
                <a16:creationId xmlns:a16="http://schemas.microsoft.com/office/drawing/2014/main" id="{2A87BA77-7AF9-4643-7B20-727F0E9C47D2}"/>
              </a:ext>
            </a:extLst>
          </p:cNvPr>
          <p:cNvCxnSpPr>
            <a:cxnSpLocks/>
          </p:cNvCxnSpPr>
          <p:nvPr/>
        </p:nvCxnSpPr>
        <p:spPr>
          <a:xfrm>
            <a:off x="18297525" y="4651440"/>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29" name="Lige forbindelse 28">
            <a:extLst>
              <a:ext uri="{FF2B5EF4-FFF2-40B4-BE49-F238E27FC236}">
                <a16:creationId xmlns:a16="http://schemas.microsoft.com/office/drawing/2014/main" id="{F5735157-1C3F-D602-34A9-0CF46F7BF53B}"/>
              </a:ext>
            </a:extLst>
          </p:cNvPr>
          <p:cNvCxnSpPr>
            <a:cxnSpLocks/>
          </p:cNvCxnSpPr>
          <p:nvPr/>
        </p:nvCxnSpPr>
        <p:spPr>
          <a:xfrm>
            <a:off x="9258300" y="7636175"/>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30" name="Lige forbindelse 29">
            <a:extLst>
              <a:ext uri="{FF2B5EF4-FFF2-40B4-BE49-F238E27FC236}">
                <a16:creationId xmlns:a16="http://schemas.microsoft.com/office/drawing/2014/main" id="{DAF1382D-9C5B-D9B9-A2BA-912AA7EAE316}"/>
              </a:ext>
            </a:extLst>
          </p:cNvPr>
          <p:cNvCxnSpPr>
            <a:cxnSpLocks/>
          </p:cNvCxnSpPr>
          <p:nvPr/>
        </p:nvCxnSpPr>
        <p:spPr>
          <a:xfrm>
            <a:off x="15089981" y="7659009"/>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31" name="Lige forbindelse 30">
            <a:extLst>
              <a:ext uri="{FF2B5EF4-FFF2-40B4-BE49-F238E27FC236}">
                <a16:creationId xmlns:a16="http://schemas.microsoft.com/office/drawing/2014/main" id="{CAC35C7E-6E20-E1F1-C27F-E9BD3476E8B7}"/>
              </a:ext>
            </a:extLst>
          </p:cNvPr>
          <p:cNvCxnSpPr>
            <a:cxnSpLocks/>
          </p:cNvCxnSpPr>
          <p:nvPr/>
        </p:nvCxnSpPr>
        <p:spPr>
          <a:xfrm>
            <a:off x="21212175" y="7636175"/>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32" name="Lige forbindelse 31">
            <a:extLst>
              <a:ext uri="{FF2B5EF4-FFF2-40B4-BE49-F238E27FC236}">
                <a16:creationId xmlns:a16="http://schemas.microsoft.com/office/drawing/2014/main" id="{68BDF53A-9C77-E55E-3527-BFBFEFA88D9F}"/>
              </a:ext>
            </a:extLst>
          </p:cNvPr>
          <p:cNvCxnSpPr>
            <a:cxnSpLocks/>
          </p:cNvCxnSpPr>
          <p:nvPr/>
        </p:nvCxnSpPr>
        <p:spPr>
          <a:xfrm>
            <a:off x="12039600" y="7636175"/>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33" name="Lige forbindelse 32">
            <a:extLst>
              <a:ext uri="{FF2B5EF4-FFF2-40B4-BE49-F238E27FC236}">
                <a16:creationId xmlns:a16="http://schemas.microsoft.com/office/drawing/2014/main" id="{AE2E3BF3-946C-922C-6532-A261C6268A74}"/>
              </a:ext>
            </a:extLst>
          </p:cNvPr>
          <p:cNvCxnSpPr>
            <a:cxnSpLocks/>
          </p:cNvCxnSpPr>
          <p:nvPr/>
        </p:nvCxnSpPr>
        <p:spPr>
          <a:xfrm>
            <a:off x="18297525" y="7636175"/>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pic>
        <p:nvPicPr>
          <p:cNvPr id="11" name="Billede 10">
            <a:extLst>
              <a:ext uri="{FF2B5EF4-FFF2-40B4-BE49-F238E27FC236}">
                <a16:creationId xmlns:a16="http://schemas.microsoft.com/office/drawing/2014/main" id="{744DC180-9E07-2E3B-8987-E924B34B66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0467" y="19491034"/>
            <a:ext cx="3441600" cy="1244834"/>
          </a:xfrm>
          <a:prstGeom prst="rect">
            <a:avLst/>
          </a:prstGeom>
        </p:spPr>
      </p:pic>
      <p:sp>
        <p:nvSpPr>
          <p:cNvPr id="34" name="Multiplicer 33"/>
          <p:cNvSpPr/>
          <p:nvPr/>
        </p:nvSpPr>
        <p:spPr>
          <a:xfrm>
            <a:off x="12827052" y="4375364"/>
            <a:ext cx="1454099" cy="1324859"/>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5" name="Multiplicer 34"/>
          <p:cNvSpPr/>
          <p:nvPr/>
        </p:nvSpPr>
        <p:spPr>
          <a:xfrm>
            <a:off x="18599160" y="4405254"/>
            <a:ext cx="1454099" cy="1324859"/>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6" name="Multiplicer 35"/>
          <p:cNvSpPr/>
          <p:nvPr/>
        </p:nvSpPr>
        <p:spPr>
          <a:xfrm>
            <a:off x="18720370" y="7196144"/>
            <a:ext cx="1454099" cy="1324859"/>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7" name="Multiplicer 36"/>
          <p:cNvSpPr/>
          <p:nvPr/>
        </p:nvSpPr>
        <p:spPr>
          <a:xfrm>
            <a:off x="12759160" y="7314097"/>
            <a:ext cx="1454099" cy="1324859"/>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2" name="Rektangulær billedforklaring 11"/>
          <p:cNvSpPr/>
          <p:nvPr/>
        </p:nvSpPr>
        <p:spPr>
          <a:xfrm>
            <a:off x="16791071" y="9012020"/>
            <a:ext cx="4916261" cy="1934971"/>
          </a:xfrm>
          <a:prstGeom prst="wedgeRectCallout">
            <a:avLst>
              <a:gd name="adj1" fmla="val -2233"/>
              <a:gd name="adj2" fmla="val -826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3200" dirty="0" smtClean="0"/>
              <a:t>Der er potentiale ift. at </a:t>
            </a:r>
            <a:r>
              <a:rPr lang="da-DK" sz="3200" dirty="0" err="1" smtClean="0"/>
              <a:t>arbjede</a:t>
            </a:r>
            <a:r>
              <a:rPr lang="da-DK" sz="3200" dirty="0" smtClean="0"/>
              <a:t> med udredning og brug af borgernes kompetencer</a:t>
            </a:r>
            <a:endParaRPr lang="da-DK" sz="3200" dirty="0"/>
          </a:p>
        </p:txBody>
      </p:sp>
      <p:sp>
        <p:nvSpPr>
          <p:cNvPr id="38" name="Rektangulær billedforklaring 37"/>
          <p:cNvSpPr/>
          <p:nvPr/>
        </p:nvSpPr>
        <p:spPr>
          <a:xfrm>
            <a:off x="15089981" y="2403690"/>
            <a:ext cx="4916261" cy="1934971"/>
          </a:xfrm>
          <a:prstGeom prst="wedgeRectCallout">
            <a:avLst>
              <a:gd name="adj1" fmla="val -21497"/>
              <a:gd name="adj2" fmla="val 9119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3200" dirty="0" smtClean="0"/>
              <a:t>Vi arbejder meget med kompetencer</a:t>
            </a:r>
            <a:endParaRPr lang="da-DK" sz="3200" dirty="0"/>
          </a:p>
        </p:txBody>
      </p:sp>
    </p:spTree>
    <p:extLst>
      <p:ext uri="{BB962C8B-B14F-4D97-AF65-F5344CB8AC3E}">
        <p14:creationId xmlns:p14="http://schemas.microsoft.com/office/powerpoint/2010/main" val="2483543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indhold 1">
            <a:extLst>
              <a:ext uri="{FF2B5EF4-FFF2-40B4-BE49-F238E27FC236}">
                <a16:creationId xmlns:a16="http://schemas.microsoft.com/office/drawing/2014/main" id="{78C8E9D7-43ED-8267-F50C-A326ABC89A82}"/>
              </a:ext>
            </a:extLst>
          </p:cNvPr>
          <p:cNvSpPr>
            <a:spLocks noGrp="1"/>
          </p:cNvSpPr>
          <p:nvPr>
            <p:ph sz="half" idx="4294967295"/>
          </p:nvPr>
        </p:nvSpPr>
        <p:spPr>
          <a:xfrm>
            <a:off x="1076015" y="782513"/>
            <a:ext cx="28395504" cy="1971520"/>
          </a:xfrm>
        </p:spPr>
        <p:txBody>
          <a:bodyPr vert="horz" lIns="279464" tIns="139735" rIns="279464" bIns="139735" rtlCol="0" anchor="t">
            <a:noAutofit/>
          </a:bodyPr>
          <a:lstStyle/>
          <a:p>
            <a:pPr marL="0" indent="0" algn="ctr">
              <a:buNone/>
            </a:pPr>
            <a:r>
              <a:rPr lang="da-DK" sz="9600" b="1" dirty="0">
                <a:solidFill>
                  <a:srgbClr val="6E1E97"/>
                </a:solidFill>
                <a:latin typeface="Montserrat"/>
              </a:rPr>
              <a:t>TEMA 4: Ledelse og organisering</a:t>
            </a:r>
          </a:p>
          <a:p>
            <a:pPr marL="0" indent="0">
              <a:buNone/>
            </a:pPr>
            <a:r>
              <a:rPr lang="da-DK" sz="6113" b="1" dirty="0">
                <a:solidFill>
                  <a:srgbClr val="6E1E97"/>
                </a:solidFill>
                <a:latin typeface="Montserrat"/>
              </a:rPr>
              <a:t>	</a:t>
            </a:r>
          </a:p>
        </p:txBody>
      </p:sp>
      <p:sp>
        <p:nvSpPr>
          <p:cNvPr id="6" name="Tekstfelt 5">
            <a:extLst>
              <a:ext uri="{FF2B5EF4-FFF2-40B4-BE49-F238E27FC236}">
                <a16:creationId xmlns:a16="http://schemas.microsoft.com/office/drawing/2014/main" id="{CBF2CC37-992F-EC1D-B4F7-1655B756DE0C}"/>
              </a:ext>
            </a:extLst>
          </p:cNvPr>
          <p:cNvSpPr txBox="1"/>
          <p:nvPr/>
        </p:nvSpPr>
        <p:spPr>
          <a:xfrm>
            <a:off x="16791071" y="11486979"/>
            <a:ext cx="12680448" cy="1221104"/>
          </a:xfrm>
          <a:prstGeom prst="rect">
            <a:avLst/>
          </a:prstGeom>
          <a:noFill/>
        </p:spPr>
        <p:txBody>
          <a:bodyPr wrap="square" rtlCol="0">
            <a:spAutoFit/>
          </a:bodyPr>
          <a:lstStyle/>
          <a:p>
            <a:r>
              <a:rPr lang="da-DK" sz="7335" i="1" dirty="0">
                <a:solidFill>
                  <a:schemeClr val="bg1"/>
                </a:solidFill>
                <a:latin typeface="Montserrat" pitchFamily="2" charset="77"/>
              </a:rPr>
              <a:t>Postkort fra 2025</a:t>
            </a:r>
          </a:p>
        </p:txBody>
      </p:sp>
      <p:sp>
        <p:nvSpPr>
          <p:cNvPr id="7" name="Tekstfelt 6">
            <a:extLst>
              <a:ext uri="{FF2B5EF4-FFF2-40B4-BE49-F238E27FC236}">
                <a16:creationId xmlns:a16="http://schemas.microsoft.com/office/drawing/2014/main" id="{0DEC62C1-5774-4131-7283-B5D9FA6E0925}"/>
              </a:ext>
            </a:extLst>
          </p:cNvPr>
          <p:cNvSpPr txBox="1"/>
          <p:nvPr/>
        </p:nvSpPr>
        <p:spPr>
          <a:xfrm>
            <a:off x="20047616" y="19578424"/>
            <a:ext cx="9116739" cy="751296"/>
          </a:xfrm>
          <a:prstGeom prst="rect">
            <a:avLst/>
          </a:prstGeom>
          <a:noFill/>
        </p:spPr>
        <p:txBody>
          <a:bodyPr wrap="square" rtlCol="0">
            <a:spAutoFit/>
          </a:bodyPr>
          <a:lstStyle/>
          <a:p>
            <a:pPr algn="r"/>
            <a:r>
              <a:rPr lang="da-DK" sz="4282" b="1" dirty="0">
                <a:latin typeface="Montserrat" panose="00000500000000000000" pitchFamily="2" charset="0"/>
              </a:rPr>
              <a:t>#ALLE TIDERS ROSKILDE</a:t>
            </a:r>
          </a:p>
        </p:txBody>
      </p:sp>
      <p:sp>
        <p:nvSpPr>
          <p:cNvPr id="13" name="Rektangel 12">
            <a:extLst>
              <a:ext uri="{FF2B5EF4-FFF2-40B4-BE49-F238E27FC236}">
                <a16:creationId xmlns:a16="http://schemas.microsoft.com/office/drawing/2014/main" id="{8E69FD4E-2F33-1347-27C7-44AB3A1953D6}"/>
              </a:ext>
            </a:extLst>
          </p:cNvPr>
          <p:cNvSpPr/>
          <p:nvPr/>
        </p:nvSpPr>
        <p:spPr>
          <a:xfrm>
            <a:off x="1076014" y="2565946"/>
            <a:ext cx="13767274" cy="892103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4" name="Rektangel 13">
            <a:extLst>
              <a:ext uri="{FF2B5EF4-FFF2-40B4-BE49-F238E27FC236}">
                <a16:creationId xmlns:a16="http://schemas.microsoft.com/office/drawing/2014/main" id="{BE08D444-BD13-C529-C499-932E3CF6CBA9}"/>
              </a:ext>
            </a:extLst>
          </p:cNvPr>
          <p:cNvSpPr/>
          <p:nvPr/>
        </p:nvSpPr>
        <p:spPr>
          <a:xfrm>
            <a:off x="15880055" y="2565945"/>
            <a:ext cx="13591464" cy="89210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5" name="Rektangel 14">
            <a:extLst>
              <a:ext uri="{FF2B5EF4-FFF2-40B4-BE49-F238E27FC236}">
                <a16:creationId xmlns:a16="http://schemas.microsoft.com/office/drawing/2014/main" id="{63103E88-B69F-4065-B7B9-EE9C9E3D447E}"/>
              </a:ext>
            </a:extLst>
          </p:cNvPr>
          <p:cNvSpPr/>
          <p:nvPr/>
        </p:nvSpPr>
        <p:spPr>
          <a:xfrm>
            <a:off x="15836231" y="12213772"/>
            <a:ext cx="13635288" cy="688161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8" name="Tekstfelt 17">
            <a:extLst>
              <a:ext uri="{FF2B5EF4-FFF2-40B4-BE49-F238E27FC236}">
                <a16:creationId xmlns:a16="http://schemas.microsoft.com/office/drawing/2014/main" id="{AE7E4455-9F18-2060-E887-4E3469BEABD4}"/>
              </a:ext>
            </a:extLst>
          </p:cNvPr>
          <p:cNvSpPr txBox="1"/>
          <p:nvPr/>
        </p:nvSpPr>
        <p:spPr>
          <a:xfrm>
            <a:off x="16524513" y="12708083"/>
            <a:ext cx="12990829" cy="6186309"/>
          </a:xfrm>
          <a:prstGeom prst="rect">
            <a:avLst/>
          </a:prstGeom>
          <a:noFill/>
        </p:spPr>
        <p:txBody>
          <a:bodyPr wrap="square">
            <a:spAutoFit/>
          </a:bodyPr>
          <a:lstStyle/>
          <a:p>
            <a:pPr algn="ctr"/>
            <a:r>
              <a:rPr lang="da-DK" sz="3600" b="1" dirty="0">
                <a:solidFill>
                  <a:srgbClr val="6E1E97"/>
                </a:solidFill>
                <a:latin typeface="Montserrat"/>
              </a:rPr>
              <a:t>4. TILSYNET</a:t>
            </a:r>
            <a:endParaRPr lang="da-DK" sz="3600" dirty="0">
              <a:solidFill>
                <a:srgbClr val="6E1E97"/>
              </a:solidFill>
              <a:latin typeface="Montserrat"/>
            </a:endParaRPr>
          </a:p>
          <a:p>
            <a:pPr algn="ctr"/>
            <a:r>
              <a:rPr lang="da-DK" sz="3000" dirty="0">
                <a:solidFill>
                  <a:srgbClr val="6E1E97"/>
                </a:solidFill>
                <a:latin typeface="Montserrat"/>
              </a:rPr>
              <a:t>Hvordan kan tilsynet gennemføres, så det medvirker til øget tillid</a:t>
            </a:r>
            <a:br>
              <a:rPr lang="da-DK" sz="3000" dirty="0">
                <a:solidFill>
                  <a:srgbClr val="6E1E97"/>
                </a:solidFill>
                <a:latin typeface="Montserrat"/>
              </a:rPr>
            </a:br>
            <a:r>
              <a:rPr lang="da-DK" sz="3000" dirty="0">
                <a:solidFill>
                  <a:srgbClr val="6E1E97"/>
                </a:solidFill>
                <a:latin typeface="Montserrat"/>
              </a:rPr>
              <a:t>og hjælper jer med den løbende dialog og læring</a:t>
            </a:r>
            <a:r>
              <a:rPr lang="da-DK" sz="3000" dirty="0" smtClean="0">
                <a:solidFill>
                  <a:srgbClr val="6E1E97"/>
                </a:solidFill>
                <a:latin typeface="Montserrat"/>
              </a:rPr>
              <a:t>?</a:t>
            </a:r>
          </a:p>
          <a:p>
            <a:pPr algn="ctr"/>
            <a:endParaRPr lang="da-DK" sz="3000" dirty="0" smtClean="0">
              <a:solidFill>
                <a:srgbClr val="6E1E97"/>
              </a:solidFill>
              <a:latin typeface="Montserrat"/>
            </a:endParaRPr>
          </a:p>
          <a:p>
            <a:r>
              <a:rPr lang="da-DK" sz="3000" dirty="0">
                <a:latin typeface="Montserrat"/>
              </a:rPr>
              <a:t>•	Ved at der opbygges en </a:t>
            </a:r>
            <a:r>
              <a:rPr lang="da-DK" sz="3000" b="1" dirty="0">
                <a:latin typeface="Montserrat"/>
              </a:rPr>
              <a:t>god og ligeværdig relation </a:t>
            </a:r>
            <a:r>
              <a:rPr lang="da-DK" sz="3000" dirty="0">
                <a:latin typeface="Montserrat"/>
              </a:rPr>
              <a:t>mellem tilsynsførende og tilsynsførte</a:t>
            </a:r>
          </a:p>
          <a:p>
            <a:r>
              <a:rPr lang="da-DK" sz="3000" dirty="0">
                <a:latin typeface="Montserrat"/>
              </a:rPr>
              <a:t>•	</a:t>
            </a:r>
            <a:r>
              <a:rPr lang="da-DK" sz="3000" b="1" dirty="0">
                <a:latin typeface="Montserrat"/>
              </a:rPr>
              <a:t>Tillid</a:t>
            </a:r>
          </a:p>
          <a:p>
            <a:r>
              <a:rPr lang="da-DK" sz="3000" dirty="0">
                <a:latin typeface="Montserrat"/>
              </a:rPr>
              <a:t>•	Fjerne hammeren og interessere sig for </a:t>
            </a:r>
            <a:r>
              <a:rPr lang="da-DK" sz="3000" b="1" dirty="0">
                <a:latin typeface="Montserrat"/>
              </a:rPr>
              <a:t>kvalitetsniveauet</a:t>
            </a:r>
            <a:r>
              <a:rPr lang="da-DK" sz="3000" dirty="0">
                <a:latin typeface="Montserrat"/>
              </a:rPr>
              <a:t> frem for mangler på enheden</a:t>
            </a:r>
          </a:p>
          <a:p>
            <a:r>
              <a:rPr lang="da-DK" sz="3000" dirty="0">
                <a:latin typeface="Montserrat"/>
              </a:rPr>
              <a:t>•	Måske kunne lederne </a:t>
            </a:r>
            <a:r>
              <a:rPr lang="da-DK" sz="3000" b="1" dirty="0">
                <a:latin typeface="Montserrat"/>
              </a:rPr>
              <a:t>gå tilsyn på hinanden </a:t>
            </a:r>
            <a:r>
              <a:rPr lang="da-DK" sz="3000" dirty="0">
                <a:latin typeface="Montserrat"/>
              </a:rPr>
              <a:t>/ hjælpe hinanden med at se med andre øjne og derefter komme med input til forbedringer.</a:t>
            </a:r>
          </a:p>
          <a:p>
            <a:endParaRPr lang="da-DK" sz="3000" dirty="0">
              <a:latin typeface="Montserrat"/>
            </a:endParaRPr>
          </a:p>
        </p:txBody>
      </p:sp>
      <p:sp>
        <p:nvSpPr>
          <p:cNvPr id="19" name="Tekstfelt 18">
            <a:extLst>
              <a:ext uri="{FF2B5EF4-FFF2-40B4-BE49-F238E27FC236}">
                <a16:creationId xmlns:a16="http://schemas.microsoft.com/office/drawing/2014/main" id="{FDAD1022-B73E-79DA-718D-DEA6FF95F1C3}"/>
              </a:ext>
            </a:extLst>
          </p:cNvPr>
          <p:cNvSpPr txBox="1"/>
          <p:nvPr/>
        </p:nvSpPr>
        <p:spPr>
          <a:xfrm>
            <a:off x="16230600" y="3126964"/>
            <a:ext cx="13284744" cy="8402300"/>
          </a:xfrm>
          <a:prstGeom prst="rect">
            <a:avLst/>
          </a:prstGeom>
          <a:noFill/>
        </p:spPr>
        <p:txBody>
          <a:bodyPr wrap="square">
            <a:spAutoFit/>
          </a:bodyPr>
          <a:lstStyle/>
          <a:p>
            <a:pPr algn="ctr"/>
            <a:r>
              <a:rPr lang="da-DK" sz="3600" b="1" dirty="0">
                <a:solidFill>
                  <a:srgbClr val="6E1E97"/>
                </a:solidFill>
                <a:latin typeface="Montserrat"/>
              </a:rPr>
              <a:t>2. FREMTID</a:t>
            </a:r>
            <a:endParaRPr lang="da-DK" sz="3600" dirty="0">
              <a:solidFill>
                <a:srgbClr val="6E1E97"/>
              </a:solidFill>
              <a:latin typeface="Montserrat"/>
            </a:endParaRPr>
          </a:p>
          <a:p>
            <a:pPr algn="ctr"/>
            <a:r>
              <a:rPr lang="da-DK" sz="2800" dirty="0">
                <a:solidFill>
                  <a:srgbClr val="6E1E97"/>
                </a:solidFill>
                <a:latin typeface="Montserrat"/>
              </a:rPr>
              <a:t>På hvilket niveau </a:t>
            </a:r>
            <a:r>
              <a:rPr lang="da-DK" sz="2800" dirty="0" smtClean="0">
                <a:solidFill>
                  <a:srgbClr val="6E1E97"/>
                </a:solidFill>
                <a:latin typeface="Montserrat"/>
              </a:rPr>
              <a:t>vil I gerne arbejde med den feedback I får fra tilsynet </a:t>
            </a:r>
            <a:r>
              <a:rPr lang="da-DK" sz="2800" dirty="0" err="1" smtClean="0">
                <a:solidFill>
                  <a:srgbClr val="6E1E97"/>
                </a:solidFill>
                <a:latin typeface="Montserrat"/>
              </a:rPr>
              <a:t>idag</a:t>
            </a:r>
            <a:r>
              <a:rPr lang="da-DK" sz="2800" dirty="0" smtClean="0">
                <a:solidFill>
                  <a:srgbClr val="6E1E97"/>
                </a:solidFill>
                <a:latin typeface="Montserrat"/>
              </a:rPr>
              <a:t>?</a:t>
            </a:r>
            <a:endParaRPr lang="da-DK" sz="2800" dirty="0">
              <a:solidFill>
                <a:srgbClr val="6E1E97"/>
              </a:solidFill>
              <a:latin typeface="Montserrat"/>
            </a:endParaRPr>
          </a:p>
          <a:p>
            <a:pPr algn="ctr"/>
            <a:r>
              <a:rPr lang="da-DK" sz="2800" dirty="0">
                <a:solidFill>
                  <a:srgbClr val="6E1E97"/>
                </a:solidFill>
                <a:latin typeface="Montserrat"/>
              </a:rPr>
              <a:t>(sæt kryds på stregen)</a:t>
            </a:r>
            <a:br>
              <a:rPr lang="da-DK" sz="2800" dirty="0">
                <a:solidFill>
                  <a:srgbClr val="6E1E97"/>
                </a:solidFill>
                <a:latin typeface="Montserrat"/>
              </a:rPr>
            </a:br>
            <a:r>
              <a:rPr lang="da-DK" sz="2800" dirty="0">
                <a:solidFill>
                  <a:srgbClr val="6E1E97"/>
                </a:solidFill>
                <a:latin typeface="Montserrat"/>
              </a:rPr>
              <a:t>Hvad kendetegner dette</a:t>
            </a:r>
            <a:r>
              <a:rPr lang="da-DK" sz="2800" dirty="0" smtClean="0">
                <a:solidFill>
                  <a:srgbClr val="6E1E97"/>
                </a:solidFill>
                <a:latin typeface="Montserrat"/>
              </a:rPr>
              <a:t>?</a:t>
            </a:r>
          </a:p>
          <a:p>
            <a:pPr algn="ctr"/>
            <a:endParaRPr lang="da-DK" sz="2800" dirty="0" smtClean="0">
              <a:solidFill>
                <a:srgbClr val="6E1E97"/>
              </a:solidFill>
              <a:latin typeface="Montserrat"/>
            </a:endParaRPr>
          </a:p>
          <a:p>
            <a:r>
              <a:rPr lang="da-DK" sz="2800" b="1" dirty="0">
                <a:solidFill>
                  <a:srgbClr val="6E1E97"/>
                </a:solidFill>
                <a:latin typeface="Montserrat"/>
              </a:rPr>
              <a:t>•	</a:t>
            </a:r>
            <a:r>
              <a:rPr lang="da-DK" sz="2800" b="1" dirty="0">
                <a:latin typeface="Montserrat"/>
              </a:rPr>
              <a:t>Lederne</a:t>
            </a:r>
            <a:r>
              <a:rPr lang="da-DK" sz="2800" dirty="0">
                <a:latin typeface="Montserrat"/>
              </a:rPr>
              <a:t> vil gerne at man allerede i selve tilsynet får sig en dialog om hvad der spiller og hvad der kan blive bedre. Denne dialog med udgangspunkt i ledernes virkelighed, daglig praksis, og ikke ud fra målepunkter. Medarbejderne vil gerne med i den dialog.</a:t>
            </a:r>
          </a:p>
          <a:p>
            <a:r>
              <a:rPr lang="da-DK" sz="2800" dirty="0">
                <a:latin typeface="Montserrat"/>
              </a:rPr>
              <a:t>•	Drømmer om at have en præcis beskrivelse for kvaliteten i enheden, som man kan tage udgangspunkt i løbende, og også i forbindelse med tilsyn. </a:t>
            </a:r>
          </a:p>
          <a:p>
            <a:r>
              <a:rPr lang="da-DK" sz="2800" dirty="0">
                <a:latin typeface="Montserrat"/>
              </a:rPr>
              <a:t>•	</a:t>
            </a:r>
            <a:r>
              <a:rPr lang="da-DK" sz="2800" b="1" dirty="0" smtClean="0">
                <a:latin typeface="Montserrat"/>
              </a:rPr>
              <a:t>Medarbejderne</a:t>
            </a:r>
            <a:r>
              <a:rPr lang="da-DK" sz="2800" dirty="0" smtClean="0">
                <a:latin typeface="Montserrat"/>
              </a:rPr>
              <a:t> </a:t>
            </a:r>
            <a:r>
              <a:rPr lang="da-DK" sz="2800" dirty="0">
                <a:latin typeface="Montserrat"/>
              </a:rPr>
              <a:t>vil ligeledes rigtig gerne inddrages / at der sættes tid af til </a:t>
            </a:r>
            <a:r>
              <a:rPr lang="da-DK" sz="2800" dirty="0" smtClean="0">
                <a:latin typeface="Montserrat"/>
              </a:rPr>
              <a:t>rapportlæsning </a:t>
            </a:r>
            <a:r>
              <a:rPr lang="da-DK" sz="2800" dirty="0">
                <a:latin typeface="Montserrat"/>
              </a:rPr>
              <a:t>og efterfølgende involvering i udarbejdelse af eventuelle handleplaner. Hele gruppen er enige om, at kvalitetsarbejdet skal gøres meget synligt så man i alle vagtlag ved hvad der arbejdes med på enheden.</a:t>
            </a:r>
          </a:p>
          <a:p>
            <a:endParaRPr lang="da-DK" sz="2800" b="1" dirty="0">
              <a:solidFill>
                <a:srgbClr val="6E1E97"/>
              </a:solidFill>
              <a:latin typeface="Montserrat"/>
            </a:endParaRPr>
          </a:p>
        </p:txBody>
      </p:sp>
      <p:sp>
        <p:nvSpPr>
          <p:cNvPr id="20" name="Rektangel 19">
            <a:extLst>
              <a:ext uri="{FF2B5EF4-FFF2-40B4-BE49-F238E27FC236}">
                <a16:creationId xmlns:a16="http://schemas.microsoft.com/office/drawing/2014/main" id="{1F40121A-A115-7E31-4EAD-BC707F1F3464}"/>
              </a:ext>
            </a:extLst>
          </p:cNvPr>
          <p:cNvSpPr/>
          <p:nvPr/>
        </p:nvSpPr>
        <p:spPr>
          <a:xfrm>
            <a:off x="1076015" y="12213772"/>
            <a:ext cx="13811065" cy="68816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1" name="Tekstfelt 20">
            <a:extLst>
              <a:ext uri="{FF2B5EF4-FFF2-40B4-BE49-F238E27FC236}">
                <a16:creationId xmlns:a16="http://schemas.microsoft.com/office/drawing/2014/main" id="{DFB591A2-2AD6-67AA-E559-9DC0E119705B}"/>
              </a:ext>
            </a:extLst>
          </p:cNvPr>
          <p:cNvSpPr txBox="1"/>
          <p:nvPr/>
        </p:nvSpPr>
        <p:spPr>
          <a:xfrm>
            <a:off x="1050467" y="12708083"/>
            <a:ext cx="13792821" cy="5262979"/>
          </a:xfrm>
          <a:prstGeom prst="rect">
            <a:avLst/>
          </a:prstGeom>
          <a:noFill/>
        </p:spPr>
        <p:txBody>
          <a:bodyPr wrap="square">
            <a:spAutoFit/>
          </a:bodyPr>
          <a:lstStyle/>
          <a:p>
            <a:pPr algn="ctr"/>
            <a:r>
              <a:rPr lang="da-DK" sz="3600" b="1" dirty="0">
                <a:solidFill>
                  <a:srgbClr val="6E1E97"/>
                </a:solidFill>
                <a:latin typeface="Montserrat"/>
              </a:rPr>
              <a:t>3. UDVIKLINGEN</a:t>
            </a:r>
            <a:endParaRPr lang="da-DK" sz="3600" dirty="0">
              <a:solidFill>
                <a:srgbClr val="6E1E97"/>
              </a:solidFill>
              <a:latin typeface="Montserrat"/>
            </a:endParaRPr>
          </a:p>
          <a:p>
            <a:pPr algn="ctr"/>
            <a:r>
              <a:rPr lang="da-DK" sz="3000" dirty="0">
                <a:solidFill>
                  <a:srgbClr val="6E1E97"/>
                </a:solidFill>
                <a:latin typeface="Montserrat"/>
              </a:rPr>
              <a:t>Hvordan kan tilsynet hjælpe jer med at nå det ønskede niveau</a:t>
            </a:r>
            <a:r>
              <a:rPr lang="da-DK" sz="3000" dirty="0" smtClean="0">
                <a:solidFill>
                  <a:srgbClr val="6E1E97"/>
                </a:solidFill>
                <a:latin typeface="Montserrat"/>
              </a:rPr>
              <a:t>?</a:t>
            </a:r>
          </a:p>
          <a:p>
            <a:pPr algn="ctr"/>
            <a:endParaRPr lang="da-DK" sz="3000" dirty="0" smtClean="0">
              <a:solidFill>
                <a:srgbClr val="6E1E97"/>
              </a:solidFill>
              <a:latin typeface="Montserrat"/>
            </a:endParaRPr>
          </a:p>
          <a:p>
            <a:r>
              <a:rPr lang="da-DK" sz="3000" b="1" dirty="0">
                <a:latin typeface="Montserrat"/>
              </a:rPr>
              <a:t>•	Ligeværdig dialog</a:t>
            </a:r>
          </a:p>
          <a:p>
            <a:r>
              <a:rPr lang="da-DK" sz="3000" dirty="0">
                <a:latin typeface="Montserrat"/>
              </a:rPr>
              <a:t>•	</a:t>
            </a:r>
            <a:r>
              <a:rPr lang="da-DK" sz="3000" b="1" dirty="0">
                <a:latin typeface="Montserrat"/>
              </a:rPr>
              <a:t>Nysgerrighed</a:t>
            </a:r>
            <a:r>
              <a:rPr lang="da-DK" sz="3000" dirty="0">
                <a:latin typeface="Montserrat"/>
              </a:rPr>
              <a:t> på enhedens egen vurdering af hvad der spiller og ikke spiller.</a:t>
            </a:r>
          </a:p>
          <a:p>
            <a:r>
              <a:rPr lang="da-DK" sz="3000" dirty="0">
                <a:latin typeface="Montserrat"/>
              </a:rPr>
              <a:t>•	Uenighed om hvordan klagesager kan anvendes – vil hellere tale om hvad man kan </a:t>
            </a:r>
            <a:r>
              <a:rPr lang="da-DK" sz="3000" b="1" dirty="0">
                <a:latin typeface="Montserrat"/>
              </a:rPr>
              <a:t>lære af sagerne </a:t>
            </a:r>
            <a:r>
              <a:rPr lang="da-DK" sz="3000" dirty="0">
                <a:latin typeface="Montserrat"/>
              </a:rPr>
              <a:t>fremfor at forsvare sig</a:t>
            </a:r>
          </a:p>
          <a:p>
            <a:r>
              <a:rPr lang="da-DK" sz="3000" dirty="0">
                <a:latin typeface="Montserrat"/>
              </a:rPr>
              <a:t>•	</a:t>
            </a:r>
            <a:r>
              <a:rPr lang="da-DK" sz="3000" b="1" dirty="0">
                <a:latin typeface="Montserrat"/>
              </a:rPr>
              <a:t>Tidlig involvering </a:t>
            </a:r>
            <a:r>
              <a:rPr lang="da-DK" sz="3000" dirty="0">
                <a:latin typeface="Montserrat"/>
              </a:rPr>
              <a:t>af alle involverede parter</a:t>
            </a:r>
          </a:p>
          <a:p>
            <a:r>
              <a:rPr lang="da-DK" sz="3000" dirty="0">
                <a:latin typeface="Montserrat"/>
              </a:rPr>
              <a:t>•	Ved at lave </a:t>
            </a:r>
            <a:r>
              <a:rPr lang="da-DK" sz="3000" b="1" dirty="0">
                <a:latin typeface="Montserrat"/>
              </a:rPr>
              <a:t>borgerrejser</a:t>
            </a:r>
          </a:p>
          <a:p>
            <a:endParaRPr lang="da-DK" sz="3000" b="1" dirty="0">
              <a:latin typeface="Montserrat"/>
            </a:endParaRPr>
          </a:p>
        </p:txBody>
      </p:sp>
      <p:pic>
        <p:nvPicPr>
          <p:cNvPr id="11" name="Billede 10">
            <a:extLst>
              <a:ext uri="{FF2B5EF4-FFF2-40B4-BE49-F238E27FC236}">
                <a16:creationId xmlns:a16="http://schemas.microsoft.com/office/drawing/2014/main" id="{1A814981-78E0-A419-6132-10E077D602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0467" y="19491034"/>
            <a:ext cx="3441600" cy="1244834"/>
          </a:xfrm>
          <a:prstGeom prst="rect">
            <a:avLst/>
          </a:prstGeom>
        </p:spPr>
      </p:pic>
      <p:sp>
        <p:nvSpPr>
          <p:cNvPr id="17" name="Tekstfelt 16">
            <a:extLst>
              <a:ext uri="{FF2B5EF4-FFF2-40B4-BE49-F238E27FC236}">
                <a16:creationId xmlns:a16="http://schemas.microsoft.com/office/drawing/2014/main" id="{46018246-40AE-BC36-218E-71E283641C4E}"/>
              </a:ext>
            </a:extLst>
          </p:cNvPr>
          <p:cNvSpPr txBox="1"/>
          <p:nvPr/>
        </p:nvSpPr>
        <p:spPr>
          <a:xfrm>
            <a:off x="1320801" y="2884142"/>
            <a:ext cx="12787086" cy="7540526"/>
          </a:xfrm>
          <a:prstGeom prst="rect">
            <a:avLst/>
          </a:prstGeom>
          <a:noFill/>
        </p:spPr>
        <p:txBody>
          <a:bodyPr wrap="square">
            <a:spAutoFit/>
          </a:bodyPr>
          <a:lstStyle/>
          <a:p>
            <a:pPr algn="ctr"/>
            <a:r>
              <a:rPr lang="da-DK" sz="3600" b="1" dirty="0">
                <a:solidFill>
                  <a:srgbClr val="6E1E97"/>
                </a:solidFill>
                <a:latin typeface="Montserrat"/>
              </a:rPr>
              <a:t>1. </a:t>
            </a:r>
            <a:r>
              <a:rPr lang="da-DK" sz="3600" b="1" dirty="0" smtClean="0">
                <a:solidFill>
                  <a:srgbClr val="6E1E97"/>
                </a:solidFill>
                <a:latin typeface="Montserrat"/>
              </a:rPr>
              <a:t>NU</a:t>
            </a:r>
            <a:endParaRPr lang="da-DK" sz="3600" dirty="0">
              <a:solidFill>
                <a:srgbClr val="6E1E97"/>
              </a:solidFill>
              <a:latin typeface="Montserrat"/>
            </a:endParaRPr>
          </a:p>
          <a:p>
            <a:pPr algn="ctr"/>
            <a:r>
              <a:rPr lang="da-DK" sz="2800" dirty="0">
                <a:solidFill>
                  <a:srgbClr val="6E1E97"/>
                </a:solidFill>
                <a:latin typeface="Montserrat"/>
              </a:rPr>
              <a:t>På hvilket niveau </a:t>
            </a:r>
            <a:r>
              <a:rPr lang="da-DK" sz="2800" dirty="0" smtClean="0">
                <a:solidFill>
                  <a:srgbClr val="6E1E97"/>
                </a:solidFill>
                <a:latin typeface="Montserrat"/>
              </a:rPr>
              <a:t>arbejder I med den feedback I får på tilsynet </a:t>
            </a:r>
            <a:r>
              <a:rPr lang="da-DK" sz="2800" dirty="0" err="1" smtClean="0">
                <a:solidFill>
                  <a:srgbClr val="6E1E97"/>
                </a:solidFill>
                <a:latin typeface="Montserrat"/>
              </a:rPr>
              <a:t>idag</a:t>
            </a:r>
            <a:r>
              <a:rPr lang="da-DK" sz="2800" dirty="0" smtClean="0">
                <a:solidFill>
                  <a:srgbClr val="6E1E97"/>
                </a:solidFill>
                <a:latin typeface="Montserrat"/>
              </a:rPr>
              <a:t>?</a:t>
            </a:r>
            <a:endParaRPr lang="da-DK" sz="2800" dirty="0">
              <a:solidFill>
                <a:srgbClr val="6E1E97"/>
              </a:solidFill>
              <a:latin typeface="Montserrat"/>
            </a:endParaRPr>
          </a:p>
          <a:p>
            <a:pPr algn="ctr"/>
            <a:r>
              <a:rPr lang="da-DK" sz="2800" dirty="0">
                <a:solidFill>
                  <a:srgbClr val="6E1E97"/>
                </a:solidFill>
                <a:latin typeface="Montserrat"/>
              </a:rPr>
              <a:t>(sæt kryds på stregen)</a:t>
            </a:r>
            <a:br>
              <a:rPr lang="da-DK" sz="2800" dirty="0">
                <a:solidFill>
                  <a:srgbClr val="6E1E97"/>
                </a:solidFill>
                <a:latin typeface="Montserrat"/>
              </a:rPr>
            </a:br>
            <a:r>
              <a:rPr lang="da-DK" sz="2800" dirty="0">
                <a:solidFill>
                  <a:srgbClr val="6E1E97"/>
                </a:solidFill>
                <a:latin typeface="Montserrat"/>
              </a:rPr>
              <a:t>Hvad kendetegner dette</a:t>
            </a:r>
            <a:r>
              <a:rPr lang="da-DK" sz="2800" dirty="0" smtClean="0">
                <a:solidFill>
                  <a:srgbClr val="6E1E97"/>
                </a:solidFill>
                <a:latin typeface="Montserrat"/>
              </a:rPr>
              <a:t>?</a:t>
            </a:r>
          </a:p>
          <a:p>
            <a:pPr algn="ctr"/>
            <a:endParaRPr lang="da-DK" sz="2800" dirty="0" smtClean="0">
              <a:solidFill>
                <a:srgbClr val="6E1E97"/>
              </a:solidFill>
              <a:latin typeface="Montserrat"/>
            </a:endParaRPr>
          </a:p>
          <a:p>
            <a:r>
              <a:rPr lang="da-DK" sz="2800" dirty="0">
                <a:latin typeface="Montserrat"/>
              </a:rPr>
              <a:t>•	</a:t>
            </a:r>
            <a:r>
              <a:rPr lang="da-DK" sz="2800" b="1" dirty="0">
                <a:latin typeface="Montserrat"/>
              </a:rPr>
              <a:t>Lederne</a:t>
            </a:r>
            <a:r>
              <a:rPr lang="da-DK" sz="2800" dirty="0">
                <a:latin typeface="Montserrat"/>
              </a:rPr>
              <a:t> tager feedbacken meget alvorlig, når der er kritik til opfølgning. De læser og iværksætter handleplaner. De informerer også medarbejderne og producerer fx arbejdsgange eller andet, som afstedkommer, at de efterlever kritikken.</a:t>
            </a:r>
          </a:p>
          <a:p>
            <a:r>
              <a:rPr lang="da-DK" sz="2800" dirty="0">
                <a:latin typeface="Montserrat"/>
              </a:rPr>
              <a:t>•	Hjemmeplejen laver et årshjul for handleplanen, den kommer i FMU før den implementeres.</a:t>
            </a:r>
          </a:p>
          <a:p>
            <a:r>
              <a:rPr lang="da-DK" sz="2800" dirty="0">
                <a:latin typeface="Montserrat"/>
              </a:rPr>
              <a:t>•	</a:t>
            </a:r>
            <a:r>
              <a:rPr lang="da-DK" sz="2800" b="1" dirty="0">
                <a:latin typeface="Montserrat"/>
              </a:rPr>
              <a:t>Medarbejderne</a:t>
            </a:r>
            <a:r>
              <a:rPr lang="da-DK" sz="2800" dirty="0">
                <a:latin typeface="Montserrat"/>
              </a:rPr>
              <a:t> mener at de bliver sporadisk informeret på dagsfladen, og slet ikke på aftenfladen. Medarbejderne deltager ikke i udarbejdelse af handleplaner, men efterlever nye tiltag, dog ikke altid vidende om, at det er fra tilsynets feedback, at tiltagene udspringer fra. </a:t>
            </a:r>
          </a:p>
          <a:p>
            <a:endParaRPr lang="da-DK" sz="2800" dirty="0">
              <a:latin typeface="Montserrat"/>
            </a:endParaRPr>
          </a:p>
        </p:txBody>
      </p:sp>
    </p:spTree>
    <p:extLst>
      <p:ext uri="{BB962C8B-B14F-4D97-AF65-F5344CB8AC3E}">
        <p14:creationId xmlns:p14="http://schemas.microsoft.com/office/powerpoint/2010/main" val="1259766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indhold 1">
            <a:extLst>
              <a:ext uri="{FF2B5EF4-FFF2-40B4-BE49-F238E27FC236}">
                <a16:creationId xmlns:a16="http://schemas.microsoft.com/office/drawing/2014/main" id="{78C8E9D7-43ED-8267-F50C-A326ABC89A82}"/>
              </a:ext>
            </a:extLst>
          </p:cNvPr>
          <p:cNvSpPr>
            <a:spLocks noGrp="1"/>
          </p:cNvSpPr>
          <p:nvPr>
            <p:ph sz="half" idx="4294967295"/>
          </p:nvPr>
        </p:nvSpPr>
        <p:spPr>
          <a:xfrm>
            <a:off x="1076015" y="782513"/>
            <a:ext cx="28395504" cy="1971520"/>
          </a:xfrm>
        </p:spPr>
        <p:txBody>
          <a:bodyPr vert="horz" lIns="279464" tIns="139735" rIns="279464" bIns="139735" rtlCol="0" anchor="t">
            <a:noAutofit/>
          </a:bodyPr>
          <a:lstStyle/>
          <a:p>
            <a:pPr marL="0" indent="0" algn="ctr">
              <a:buNone/>
            </a:pPr>
            <a:r>
              <a:rPr lang="da-DK" sz="9600" b="1" dirty="0">
                <a:solidFill>
                  <a:srgbClr val="6E1E97"/>
                </a:solidFill>
                <a:latin typeface="Montserrat"/>
              </a:rPr>
              <a:t>TEMA 5: Kultur</a:t>
            </a:r>
          </a:p>
          <a:p>
            <a:pPr marL="0" indent="0">
              <a:buNone/>
            </a:pPr>
            <a:r>
              <a:rPr lang="da-DK" sz="6113" b="1" dirty="0">
                <a:solidFill>
                  <a:srgbClr val="6E1E97"/>
                </a:solidFill>
                <a:latin typeface="Montserrat"/>
              </a:rPr>
              <a:t>	</a:t>
            </a:r>
          </a:p>
        </p:txBody>
      </p:sp>
      <p:sp>
        <p:nvSpPr>
          <p:cNvPr id="6" name="Tekstfelt 5">
            <a:extLst>
              <a:ext uri="{FF2B5EF4-FFF2-40B4-BE49-F238E27FC236}">
                <a16:creationId xmlns:a16="http://schemas.microsoft.com/office/drawing/2014/main" id="{CBF2CC37-992F-EC1D-B4F7-1655B756DE0C}"/>
              </a:ext>
            </a:extLst>
          </p:cNvPr>
          <p:cNvSpPr txBox="1"/>
          <p:nvPr/>
        </p:nvSpPr>
        <p:spPr>
          <a:xfrm>
            <a:off x="16791071" y="11486979"/>
            <a:ext cx="12680448" cy="1221104"/>
          </a:xfrm>
          <a:prstGeom prst="rect">
            <a:avLst/>
          </a:prstGeom>
          <a:noFill/>
        </p:spPr>
        <p:txBody>
          <a:bodyPr wrap="square" rtlCol="0">
            <a:spAutoFit/>
          </a:bodyPr>
          <a:lstStyle/>
          <a:p>
            <a:r>
              <a:rPr lang="da-DK" sz="7335" i="1">
                <a:solidFill>
                  <a:schemeClr val="bg1"/>
                </a:solidFill>
                <a:latin typeface="Montserrat" pitchFamily="2" charset="77"/>
              </a:rPr>
              <a:t>Postkort fra 2025</a:t>
            </a:r>
          </a:p>
        </p:txBody>
      </p:sp>
      <p:sp>
        <p:nvSpPr>
          <p:cNvPr id="7" name="Tekstfelt 6">
            <a:extLst>
              <a:ext uri="{FF2B5EF4-FFF2-40B4-BE49-F238E27FC236}">
                <a16:creationId xmlns:a16="http://schemas.microsoft.com/office/drawing/2014/main" id="{0DEC62C1-5774-4131-7283-B5D9FA6E0925}"/>
              </a:ext>
            </a:extLst>
          </p:cNvPr>
          <p:cNvSpPr txBox="1"/>
          <p:nvPr/>
        </p:nvSpPr>
        <p:spPr>
          <a:xfrm>
            <a:off x="20047616" y="19578424"/>
            <a:ext cx="9116739" cy="751296"/>
          </a:xfrm>
          <a:prstGeom prst="rect">
            <a:avLst/>
          </a:prstGeom>
          <a:noFill/>
        </p:spPr>
        <p:txBody>
          <a:bodyPr wrap="square" rtlCol="0">
            <a:spAutoFit/>
          </a:bodyPr>
          <a:lstStyle/>
          <a:p>
            <a:pPr algn="r"/>
            <a:r>
              <a:rPr lang="da-DK" sz="4282" b="1" dirty="0">
                <a:latin typeface="Montserrat" panose="00000500000000000000" pitchFamily="2" charset="0"/>
              </a:rPr>
              <a:t>#ALLE TIDERS ROSKILDE</a:t>
            </a:r>
          </a:p>
        </p:txBody>
      </p:sp>
      <p:sp>
        <p:nvSpPr>
          <p:cNvPr id="13" name="Rektangel 12">
            <a:extLst>
              <a:ext uri="{FF2B5EF4-FFF2-40B4-BE49-F238E27FC236}">
                <a16:creationId xmlns:a16="http://schemas.microsoft.com/office/drawing/2014/main" id="{8E69FD4E-2F33-1347-27C7-44AB3A1953D6}"/>
              </a:ext>
            </a:extLst>
          </p:cNvPr>
          <p:cNvSpPr/>
          <p:nvPr/>
        </p:nvSpPr>
        <p:spPr>
          <a:xfrm>
            <a:off x="1076015" y="1977088"/>
            <a:ext cx="7026154" cy="897788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3200" dirty="0" smtClean="0">
              <a:solidFill>
                <a:schemeClr val="tx1"/>
              </a:solidFill>
            </a:endParaRPr>
          </a:p>
          <a:p>
            <a:pPr algn="ctr"/>
            <a:endParaRPr lang="da-DK" sz="3200" dirty="0">
              <a:solidFill>
                <a:schemeClr val="tx1"/>
              </a:solidFill>
            </a:endParaRPr>
          </a:p>
          <a:p>
            <a:pPr algn="ctr"/>
            <a:endParaRPr lang="da-DK" sz="3200" dirty="0" smtClean="0">
              <a:solidFill>
                <a:schemeClr val="tx1"/>
              </a:solidFill>
            </a:endParaRPr>
          </a:p>
          <a:p>
            <a:pPr algn="ctr"/>
            <a:endParaRPr lang="da-DK" sz="3200" dirty="0">
              <a:solidFill>
                <a:schemeClr val="tx1"/>
              </a:solidFill>
            </a:endParaRPr>
          </a:p>
          <a:p>
            <a:pPr algn="ctr"/>
            <a:endParaRPr lang="da-DK" sz="3200" dirty="0" smtClean="0">
              <a:solidFill>
                <a:schemeClr val="tx1"/>
              </a:solidFill>
            </a:endParaRPr>
          </a:p>
          <a:p>
            <a:pPr marL="457200" indent="-457200" algn="ctr">
              <a:buFont typeface="Arial" panose="020B0604020202020204" pitchFamily="34" charset="0"/>
              <a:buChar char="•"/>
            </a:pPr>
            <a:endParaRPr lang="da-DK" sz="3200" dirty="0">
              <a:solidFill>
                <a:schemeClr val="tx1"/>
              </a:solidFill>
            </a:endParaRPr>
          </a:p>
          <a:p>
            <a:pPr marL="457200" indent="-457200">
              <a:buFont typeface="Arial" panose="020B0604020202020204" pitchFamily="34" charset="0"/>
              <a:buChar char="•"/>
            </a:pPr>
            <a:r>
              <a:rPr lang="da-DK" sz="3600" b="1" dirty="0" smtClean="0">
                <a:solidFill>
                  <a:schemeClr val="tx1"/>
                </a:solidFill>
              </a:rPr>
              <a:t>Den </a:t>
            </a:r>
            <a:r>
              <a:rPr lang="da-DK" sz="3600" b="1" dirty="0" smtClean="0">
                <a:solidFill>
                  <a:schemeClr val="tx1"/>
                </a:solidFill>
              </a:rPr>
              <a:t>sociale kapital </a:t>
            </a:r>
            <a:r>
              <a:rPr lang="da-DK" sz="3600" dirty="0" smtClean="0">
                <a:solidFill>
                  <a:schemeClr val="tx1"/>
                </a:solidFill>
              </a:rPr>
              <a:t>er helt i bund i det ene udekørende team – personalemøder aflyses, men godt med makkerskab på køreruter.</a:t>
            </a:r>
          </a:p>
          <a:p>
            <a:pPr marL="457200" indent="-457200">
              <a:buFont typeface="Arial" panose="020B0604020202020204" pitchFamily="34" charset="0"/>
              <a:buChar char="•"/>
            </a:pPr>
            <a:r>
              <a:rPr lang="da-DK" sz="3600" dirty="0" smtClean="0">
                <a:solidFill>
                  <a:schemeClr val="tx1"/>
                </a:solidFill>
              </a:rPr>
              <a:t>Der </a:t>
            </a:r>
            <a:r>
              <a:rPr lang="da-DK" sz="3600" dirty="0" smtClean="0">
                <a:solidFill>
                  <a:schemeClr val="tx1"/>
                </a:solidFill>
              </a:rPr>
              <a:t>er stor grad af tillid til at gå i dialog ved udfordringer </a:t>
            </a:r>
          </a:p>
          <a:p>
            <a:pPr marL="457200" indent="-457200">
              <a:buFont typeface="Arial" panose="020B0604020202020204" pitchFamily="34" charset="0"/>
              <a:buChar char="•"/>
            </a:pPr>
            <a:r>
              <a:rPr lang="da-DK" sz="3600" b="1" dirty="0" smtClean="0">
                <a:solidFill>
                  <a:schemeClr val="tx1"/>
                </a:solidFill>
              </a:rPr>
              <a:t>Driften </a:t>
            </a:r>
            <a:r>
              <a:rPr lang="da-DK" sz="3600" b="1" dirty="0" smtClean="0">
                <a:solidFill>
                  <a:schemeClr val="tx1"/>
                </a:solidFill>
              </a:rPr>
              <a:t>overtager læringen</a:t>
            </a:r>
            <a:r>
              <a:rPr lang="da-DK" sz="3600" dirty="0" smtClean="0">
                <a:solidFill>
                  <a:schemeClr val="tx1"/>
                </a:solidFill>
              </a:rPr>
              <a:t>. Men vi holder fast i formiddags-</a:t>
            </a:r>
            <a:r>
              <a:rPr lang="da-DK" sz="3600" dirty="0" err="1" smtClean="0">
                <a:solidFill>
                  <a:schemeClr val="tx1"/>
                </a:solidFill>
              </a:rPr>
              <a:t>triageringsmøder</a:t>
            </a:r>
            <a:r>
              <a:rPr lang="da-DK" sz="3600" dirty="0" smtClean="0">
                <a:solidFill>
                  <a:schemeClr val="tx1"/>
                </a:solidFill>
              </a:rPr>
              <a:t>.</a:t>
            </a:r>
          </a:p>
          <a:p>
            <a:pPr marL="457200" indent="-457200">
              <a:buFont typeface="Arial" panose="020B0604020202020204" pitchFamily="34" charset="0"/>
              <a:buChar char="•"/>
            </a:pPr>
            <a:r>
              <a:rPr lang="da-DK" sz="3600" b="1" dirty="0" smtClean="0">
                <a:solidFill>
                  <a:schemeClr val="tx1"/>
                </a:solidFill>
              </a:rPr>
              <a:t>Morgenmøder</a:t>
            </a:r>
            <a:r>
              <a:rPr lang="da-DK" sz="3600" dirty="0" smtClean="0">
                <a:solidFill>
                  <a:schemeClr val="tx1"/>
                </a:solidFill>
              </a:rPr>
              <a:t> </a:t>
            </a:r>
            <a:r>
              <a:rPr lang="da-DK" sz="3600" dirty="0" smtClean="0">
                <a:solidFill>
                  <a:schemeClr val="tx1"/>
                </a:solidFill>
              </a:rPr>
              <a:t>for alle udekørende i teamet hvor man kan få sparring er rigtig</a:t>
            </a:r>
          </a:p>
          <a:p>
            <a:pPr algn="ctr"/>
            <a:endParaRPr lang="da-DK" sz="3200" dirty="0">
              <a:solidFill>
                <a:schemeClr val="tx1"/>
              </a:solidFill>
            </a:endParaRPr>
          </a:p>
          <a:p>
            <a:pPr algn="ctr"/>
            <a:endParaRPr lang="da-DK" sz="3200" dirty="0" smtClean="0">
              <a:solidFill>
                <a:schemeClr val="tx1"/>
              </a:solidFill>
            </a:endParaRPr>
          </a:p>
        </p:txBody>
      </p:sp>
      <p:sp>
        <p:nvSpPr>
          <p:cNvPr id="14" name="Rektangel 13">
            <a:extLst>
              <a:ext uri="{FF2B5EF4-FFF2-40B4-BE49-F238E27FC236}">
                <a16:creationId xmlns:a16="http://schemas.microsoft.com/office/drawing/2014/main" id="{BE08D444-BD13-C529-C499-932E3CF6CBA9}"/>
              </a:ext>
            </a:extLst>
          </p:cNvPr>
          <p:cNvSpPr/>
          <p:nvPr/>
        </p:nvSpPr>
        <p:spPr>
          <a:xfrm>
            <a:off x="22480195" y="1977087"/>
            <a:ext cx="7026154" cy="89778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5" name="Rektangel 14">
            <a:extLst>
              <a:ext uri="{FF2B5EF4-FFF2-40B4-BE49-F238E27FC236}">
                <a16:creationId xmlns:a16="http://schemas.microsoft.com/office/drawing/2014/main" id="{63103E88-B69F-4065-B7B9-EE9C9E3D447E}"/>
              </a:ext>
            </a:extLst>
          </p:cNvPr>
          <p:cNvSpPr/>
          <p:nvPr/>
        </p:nvSpPr>
        <p:spPr>
          <a:xfrm>
            <a:off x="15872933" y="11168166"/>
            <a:ext cx="13635288" cy="832286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7" name="Tekstfelt 16">
            <a:extLst>
              <a:ext uri="{FF2B5EF4-FFF2-40B4-BE49-F238E27FC236}">
                <a16:creationId xmlns:a16="http://schemas.microsoft.com/office/drawing/2014/main" id="{46018246-40AE-BC36-218E-71E283641C4E}"/>
              </a:ext>
            </a:extLst>
          </p:cNvPr>
          <p:cNvSpPr txBox="1"/>
          <p:nvPr/>
        </p:nvSpPr>
        <p:spPr>
          <a:xfrm>
            <a:off x="1094259" y="2167711"/>
            <a:ext cx="6989665" cy="1938992"/>
          </a:xfrm>
          <a:prstGeom prst="rect">
            <a:avLst/>
          </a:prstGeom>
          <a:noFill/>
        </p:spPr>
        <p:txBody>
          <a:bodyPr wrap="square">
            <a:spAutoFit/>
          </a:bodyPr>
          <a:lstStyle/>
          <a:p>
            <a:pPr algn="ctr"/>
            <a:r>
              <a:rPr lang="da-DK" sz="3600" b="1" dirty="0" smtClean="0">
                <a:solidFill>
                  <a:srgbClr val="6E1E97"/>
                </a:solidFill>
                <a:latin typeface="Montserrat"/>
              </a:rPr>
              <a:t>1</a:t>
            </a:r>
            <a:r>
              <a:rPr lang="da-DK" sz="3600" b="1" dirty="0">
                <a:solidFill>
                  <a:srgbClr val="6E1E97"/>
                </a:solidFill>
                <a:latin typeface="Montserrat"/>
              </a:rPr>
              <a:t>. </a:t>
            </a:r>
            <a:r>
              <a:rPr lang="da-DK" sz="3600" b="1" dirty="0" smtClean="0">
                <a:solidFill>
                  <a:srgbClr val="6E1E97"/>
                </a:solidFill>
                <a:latin typeface="Montserrat"/>
              </a:rPr>
              <a:t>NU</a:t>
            </a:r>
            <a:endParaRPr lang="da-DK" sz="3600" dirty="0">
              <a:solidFill>
                <a:srgbClr val="6E1E97"/>
              </a:solidFill>
              <a:latin typeface="Montserrat"/>
            </a:endParaRPr>
          </a:p>
          <a:p>
            <a:pPr algn="ctr"/>
            <a:r>
              <a:rPr lang="da-DK" sz="2800" dirty="0">
                <a:solidFill>
                  <a:srgbClr val="6E1E97"/>
                </a:solidFill>
                <a:latin typeface="Montserrat"/>
              </a:rPr>
              <a:t>På hvilket niveau understøtter jeres kultur tillid, dialog og læring i dag? </a:t>
            </a:r>
            <a:br>
              <a:rPr lang="da-DK" sz="2800" dirty="0">
                <a:solidFill>
                  <a:srgbClr val="6E1E97"/>
                </a:solidFill>
                <a:latin typeface="Montserrat"/>
              </a:rPr>
            </a:br>
            <a:r>
              <a:rPr lang="da-DK" sz="2800" dirty="0" smtClean="0">
                <a:solidFill>
                  <a:srgbClr val="6E1E97"/>
                </a:solidFill>
                <a:latin typeface="Montserrat"/>
              </a:rPr>
              <a:t>Hvad </a:t>
            </a:r>
            <a:r>
              <a:rPr lang="da-DK" sz="2800" dirty="0">
                <a:solidFill>
                  <a:srgbClr val="6E1E97"/>
                </a:solidFill>
                <a:latin typeface="Montserrat"/>
              </a:rPr>
              <a:t>kendetegner kulturen?</a:t>
            </a:r>
          </a:p>
        </p:txBody>
      </p:sp>
      <p:sp>
        <p:nvSpPr>
          <p:cNvPr id="18" name="Tekstfelt 17">
            <a:extLst>
              <a:ext uri="{FF2B5EF4-FFF2-40B4-BE49-F238E27FC236}">
                <a16:creationId xmlns:a16="http://schemas.microsoft.com/office/drawing/2014/main" id="{AE7E4455-9F18-2060-E887-4E3469BEABD4}"/>
              </a:ext>
            </a:extLst>
          </p:cNvPr>
          <p:cNvSpPr txBox="1"/>
          <p:nvPr/>
        </p:nvSpPr>
        <p:spPr>
          <a:xfrm>
            <a:off x="16029771" y="11028552"/>
            <a:ext cx="13635288" cy="8925520"/>
          </a:xfrm>
          <a:prstGeom prst="rect">
            <a:avLst/>
          </a:prstGeom>
          <a:noFill/>
        </p:spPr>
        <p:txBody>
          <a:bodyPr wrap="square">
            <a:spAutoFit/>
          </a:bodyPr>
          <a:lstStyle/>
          <a:p>
            <a:pPr algn="ctr"/>
            <a:r>
              <a:rPr lang="da-DK" sz="3600" b="1" dirty="0">
                <a:solidFill>
                  <a:srgbClr val="6E1E97"/>
                </a:solidFill>
                <a:latin typeface="Montserrat"/>
              </a:rPr>
              <a:t>4. TILSYNET</a:t>
            </a:r>
            <a:endParaRPr lang="da-DK" sz="3600" dirty="0">
              <a:solidFill>
                <a:srgbClr val="6E1E97"/>
              </a:solidFill>
              <a:latin typeface="Montserrat"/>
            </a:endParaRPr>
          </a:p>
          <a:p>
            <a:pPr algn="ctr"/>
            <a:r>
              <a:rPr lang="da-DK" sz="3000" dirty="0">
                <a:solidFill>
                  <a:srgbClr val="6E1E97"/>
                </a:solidFill>
                <a:latin typeface="Montserrat"/>
              </a:rPr>
              <a:t>Hvordan kan tilsynet gennemføres, så det medvirker til øget tillid</a:t>
            </a:r>
            <a:br>
              <a:rPr lang="da-DK" sz="3000" dirty="0">
                <a:solidFill>
                  <a:srgbClr val="6E1E97"/>
                </a:solidFill>
                <a:latin typeface="Montserrat"/>
              </a:rPr>
            </a:br>
            <a:r>
              <a:rPr lang="da-DK" sz="3000" dirty="0">
                <a:solidFill>
                  <a:srgbClr val="6E1E97"/>
                </a:solidFill>
                <a:latin typeface="Montserrat"/>
              </a:rPr>
              <a:t>og hjælper jer med den løbende dialog og læring</a:t>
            </a:r>
            <a:r>
              <a:rPr lang="da-DK" sz="3000" dirty="0" smtClean="0">
                <a:solidFill>
                  <a:srgbClr val="6E1E97"/>
                </a:solidFill>
                <a:latin typeface="Montserrat"/>
              </a:rPr>
              <a:t>?</a:t>
            </a:r>
          </a:p>
          <a:p>
            <a:pPr marL="457200" indent="-457200">
              <a:buFont typeface="Arial" panose="020B0604020202020204" pitchFamily="34" charset="0"/>
              <a:buChar char="•"/>
            </a:pPr>
            <a:r>
              <a:rPr lang="da-DK" sz="3200" b="1" dirty="0" smtClean="0">
                <a:latin typeface="Montserrat"/>
              </a:rPr>
              <a:t>Mere </a:t>
            </a:r>
            <a:r>
              <a:rPr lang="da-DK" sz="3200" b="1" dirty="0">
                <a:latin typeface="Montserrat"/>
              </a:rPr>
              <a:t>helhedstilsyn</a:t>
            </a:r>
            <a:r>
              <a:rPr lang="da-DK" sz="3200" dirty="0">
                <a:latin typeface="Montserrat"/>
              </a:rPr>
              <a:t>, så det ikke ligger </a:t>
            </a:r>
            <a:r>
              <a:rPr lang="da-DK" sz="3200" dirty="0" smtClean="0">
                <a:latin typeface="Montserrat"/>
              </a:rPr>
              <a:t>på </a:t>
            </a:r>
            <a:r>
              <a:rPr lang="da-DK" sz="3200" dirty="0">
                <a:latin typeface="Montserrat"/>
              </a:rPr>
              <a:t>enkelte </a:t>
            </a:r>
            <a:r>
              <a:rPr lang="da-DK" sz="3200" dirty="0" smtClean="0">
                <a:latin typeface="Montserrat"/>
              </a:rPr>
              <a:t>medarbejdere</a:t>
            </a:r>
          </a:p>
          <a:p>
            <a:pPr marL="457200" indent="-457200">
              <a:buFont typeface="Arial" panose="020B0604020202020204" pitchFamily="34" charset="0"/>
              <a:buChar char="•"/>
            </a:pPr>
            <a:r>
              <a:rPr lang="da-DK" sz="3200" dirty="0" smtClean="0">
                <a:latin typeface="Montserrat"/>
              </a:rPr>
              <a:t>Kunne </a:t>
            </a:r>
            <a:r>
              <a:rPr lang="da-DK" sz="3200" dirty="0" smtClean="0">
                <a:latin typeface="Montserrat"/>
              </a:rPr>
              <a:t>tilsynet </a:t>
            </a:r>
            <a:r>
              <a:rPr lang="da-DK" sz="3200" b="1" dirty="0" smtClean="0">
                <a:latin typeface="Montserrat"/>
              </a:rPr>
              <a:t>følge med rundt </a:t>
            </a:r>
            <a:r>
              <a:rPr lang="da-DK" sz="3200" dirty="0" smtClean="0">
                <a:latin typeface="Montserrat"/>
              </a:rPr>
              <a:t>(helst uden computer) på en hverdag, så stemning, tone og kultur også opleves og ikke bliver en stikprøve</a:t>
            </a:r>
          </a:p>
          <a:p>
            <a:pPr marL="457200" indent="-457200">
              <a:buFont typeface="Arial" panose="020B0604020202020204" pitchFamily="34" charset="0"/>
              <a:buChar char="•"/>
            </a:pPr>
            <a:r>
              <a:rPr lang="da-DK" sz="3200" b="1" dirty="0" smtClean="0">
                <a:latin typeface="Montserrat"/>
              </a:rPr>
              <a:t>Inviter </a:t>
            </a:r>
            <a:r>
              <a:rPr lang="da-DK" sz="3200" b="1" dirty="0" smtClean="0">
                <a:latin typeface="Montserrat"/>
              </a:rPr>
              <a:t>pårørenderåd </a:t>
            </a:r>
            <a:r>
              <a:rPr lang="da-DK" sz="3200" dirty="0" smtClean="0">
                <a:latin typeface="Montserrat"/>
              </a:rPr>
              <a:t>ind i en lærende proces, så de både kan pege på det der fungere og det der ikke gør – væk fra fejlfinding. </a:t>
            </a:r>
          </a:p>
          <a:p>
            <a:pPr marL="457200" indent="-457200">
              <a:buFont typeface="Arial" panose="020B0604020202020204" pitchFamily="34" charset="0"/>
              <a:buChar char="•"/>
            </a:pPr>
            <a:r>
              <a:rPr lang="da-DK" sz="3200" b="1" dirty="0" smtClean="0">
                <a:latin typeface="Montserrat"/>
              </a:rPr>
              <a:t>Få </a:t>
            </a:r>
            <a:r>
              <a:rPr lang="da-DK" sz="3200" b="1" dirty="0" smtClean="0">
                <a:latin typeface="Montserrat"/>
              </a:rPr>
              <a:t>feedback fra borgere løbende </a:t>
            </a:r>
            <a:r>
              <a:rPr lang="da-DK" sz="3200" dirty="0" smtClean="0">
                <a:latin typeface="Montserrat"/>
              </a:rPr>
              <a:t>på deres oplevelse af tilbuddet, og </a:t>
            </a:r>
            <a:r>
              <a:rPr lang="da-DK" sz="3200" b="1" dirty="0" smtClean="0">
                <a:latin typeface="Montserrat"/>
              </a:rPr>
              <a:t>få </a:t>
            </a:r>
            <a:r>
              <a:rPr lang="da-DK" sz="3200" b="1" dirty="0" smtClean="0">
                <a:latin typeface="Montserrat"/>
              </a:rPr>
              <a:t>disse </a:t>
            </a:r>
            <a:r>
              <a:rPr lang="da-DK" sz="3200" b="1" dirty="0" smtClean="0">
                <a:latin typeface="Montserrat"/>
              </a:rPr>
              <a:t>mål med i tilsyn, </a:t>
            </a:r>
            <a:r>
              <a:rPr lang="da-DK" sz="3200" dirty="0" smtClean="0">
                <a:latin typeface="Montserrat"/>
              </a:rPr>
              <a:t>så det ikke (kun) basseres på interview.</a:t>
            </a:r>
          </a:p>
          <a:p>
            <a:pPr marL="457200" indent="-457200">
              <a:buFont typeface="Arial" panose="020B0604020202020204" pitchFamily="34" charset="0"/>
              <a:buChar char="•"/>
            </a:pPr>
            <a:r>
              <a:rPr lang="da-DK" sz="3200" b="1" dirty="0" smtClean="0">
                <a:latin typeface="Montserrat"/>
              </a:rPr>
              <a:t>Periode</a:t>
            </a:r>
            <a:r>
              <a:rPr lang="da-DK" sz="3200" dirty="0" smtClean="0">
                <a:latin typeface="Montserrat"/>
              </a:rPr>
              <a:t>: Komme </a:t>
            </a:r>
            <a:r>
              <a:rPr lang="da-DK" sz="3200" dirty="0" smtClean="0">
                <a:latin typeface="Montserrat"/>
              </a:rPr>
              <a:t>fx 3 gange på 14 dage. Give et mere helhedsorienterende billede. </a:t>
            </a:r>
          </a:p>
          <a:p>
            <a:pPr marL="457200" indent="-457200">
              <a:buFont typeface="Arial" panose="020B0604020202020204" pitchFamily="34" charset="0"/>
              <a:buChar char="•"/>
            </a:pPr>
            <a:r>
              <a:rPr lang="da-DK" sz="3200" dirty="0" smtClean="0">
                <a:latin typeface="Montserrat"/>
              </a:rPr>
              <a:t>Bruge Audits i tilsyn. </a:t>
            </a:r>
            <a:endParaRPr lang="da-DK" sz="3200" dirty="0">
              <a:latin typeface="Montserrat"/>
            </a:endParaRPr>
          </a:p>
          <a:p>
            <a:pPr algn="ctr"/>
            <a:endParaRPr lang="da-DK" sz="3000" dirty="0">
              <a:solidFill>
                <a:srgbClr val="6E1E97"/>
              </a:solidFill>
              <a:latin typeface="Montserrat"/>
            </a:endParaRPr>
          </a:p>
        </p:txBody>
      </p:sp>
      <p:sp>
        <p:nvSpPr>
          <p:cNvPr id="19" name="Tekstfelt 18">
            <a:extLst>
              <a:ext uri="{FF2B5EF4-FFF2-40B4-BE49-F238E27FC236}">
                <a16:creationId xmlns:a16="http://schemas.microsoft.com/office/drawing/2014/main" id="{FDAD1022-B73E-79DA-718D-DEA6FF95F1C3}"/>
              </a:ext>
            </a:extLst>
          </p:cNvPr>
          <p:cNvSpPr txBox="1"/>
          <p:nvPr/>
        </p:nvSpPr>
        <p:spPr>
          <a:xfrm>
            <a:off x="22546352" y="2170756"/>
            <a:ext cx="7026154" cy="8710077"/>
          </a:xfrm>
          <a:prstGeom prst="rect">
            <a:avLst/>
          </a:prstGeom>
          <a:noFill/>
        </p:spPr>
        <p:txBody>
          <a:bodyPr wrap="square">
            <a:spAutoFit/>
          </a:bodyPr>
          <a:lstStyle/>
          <a:p>
            <a:pPr algn="ctr"/>
            <a:r>
              <a:rPr lang="da-DK" sz="3600" b="1" dirty="0">
                <a:solidFill>
                  <a:srgbClr val="6E1E97"/>
                </a:solidFill>
                <a:latin typeface="Montserrat"/>
              </a:rPr>
              <a:t>2. FREMTID</a:t>
            </a:r>
            <a:endParaRPr lang="da-DK" sz="3600" dirty="0">
              <a:solidFill>
                <a:srgbClr val="6E1E97"/>
              </a:solidFill>
              <a:latin typeface="Montserrat"/>
            </a:endParaRPr>
          </a:p>
          <a:p>
            <a:pPr algn="ctr"/>
            <a:r>
              <a:rPr lang="da-DK" sz="2800" dirty="0">
                <a:solidFill>
                  <a:srgbClr val="6E1E97"/>
                </a:solidFill>
                <a:latin typeface="Montserrat"/>
              </a:rPr>
              <a:t>På hvilket niveau ønsker I at jeres </a:t>
            </a:r>
            <a:r>
              <a:rPr lang="da-DK" sz="2800" dirty="0" smtClean="0">
                <a:solidFill>
                  <a:srgbClr val="6E1E97"/>
                </a:solidFill>
                <a:latin typeface="Montserrat"/>
              </a:rPr>
              <a:t>kultur understøtter </a:t>
            </a:r>
            <a:r>
              <a:rPr lang="da-DK" sz="2800" dirty="0">
                <a:solidFill>
                  <a:srgbClr val="6E1E97"/>
                </a:solidFill>
                <a:latin typeface="Montserrat"/>
              </a:rPr>
              <a:t>tillid</a:t>
            </a:r>
            <a:r>
              <a:rPr lang="da-DK" sz="2800" dirty="0">
                <a:solidFill>
                  <a:srgbClr val="6E1E97"/>
                </a:solidFill>
                <a:latin typeface="Montserrat"/>
              </a:rPr>
              <a:t>, dialog og læring fremover?</a:t>
            </a:r>
          </a:p>
          <a:p>
            <a:pPr algn="ctr"/>
            <a:r>
              <a:rPr lang="da-DK" sz="2800" dirty="0" smtClean="0">
                <a:solidFill>
                  <a:srgbClr val="6E1E97"/>
                </a:solidFill>
                <a:latin typeface="Montserrat"/>
              </a:rPr>
              <a:t>Hvad </a:t>
            </a:r>
            <a:r>
              <a:rPr lang="da-DK" sz="2800" dirty="0">
                <a:solidFill>
                  <a:srgbClr val="6E1E97"/>
                </a:solidFill>
                <a:latin typeface="Montserrat"/>
              </a:rPr>
              <a:t>kendetegner den ønskede kultur</a:t>
            </a:r>
            <a:r>
              <a:rPr lang="da-DK" sz="2800" dirty="0" smtClean="0">
                <a:solidFill>
                  <a:srgbClr val="6E1E97"/>
                </a:solidFill>
                <a:latin typeface="Montserrat"/>
              </a:rPr>
              <a:t>?</a:t>
            </a:r>
          </a:p>
          <a:p>
            <a:pPr marL="457200" indent="-457200">
              <a:buFont typeface="Arial" panose="020B0604020202020204" pitchFamily="34" charset="0"/>
              <a:buChar char="•"/>
            </a:pPr>
            <a:r>
              <a:rPr lang="da-DK" sz="3200" b="1" dirty="0" smtClean="0"/>
              <a:t>Systematiske læringsmiljøer</a:t>
            </a:r>
          </a:p>
          <a:p>
            <a:pPr marL="457200" indent="-457200">
              <a:buFont typeface="Arial" panose="020B0604020202020204" pitchFamily="34" charset="0"/>
              <a:buChar char="•"/>
            </a:pPr>
            <a:r>
              <a:rPr lang="da-DK" sz="3200" b="1" dirty="0" smtClean="0"/>
              <a:t>Samle</a:t>
            </a:r>
            <a:r>
              <a:rPr lang="da-DK" sz="3200" dirty="0" smtClean="0"/>
              <a:t> </a:t>
            </a:r>
            <a:r>
              <a:rPr lang="da-DK" sz="3200" dirty="0" smtClean="0"/>
              <a:t>hjælpere og sygeplejesker for at skabe læring p</a:t>
            </a:r>
            <a:r>
              <a:rPr lang="da-DK" sz="3200" b="1" dirty="0" smtClean="0"/>
              <a:t>å tværs og mulighed for sparring</a:t>
            </a:r>
            <a:r>
              <a:rPr lang="da-DK" sz="3200" dirty="0" smtClean="0"/>
              <a:t> samt tillid til at spørge.</a:t>
            </a:r>
          </a:p>
          <a:p>
            <a:pPr marL="457200" indent="-457200">
              <a:buFont typeface="Arial" panose="020B0604020202020204" pitchFamily="34" charset="0"/>
              <a:buChar char="•"/>
            </a:pPr>
            <a:r>
              <a:rPr lang="da-DK" sz="3200" b="1" dirty="0" smtClean="0"/>
              <a:t>Kompetenceafklaringer</a:t>
            </a:r>
            <a:r>
              <a:rPr lang="da-DK" sz="3200" dirty="0" smtClean="0"/>
              <a:t> </a:t>
            </a:r>
            <a:r>
              <a:rPr lang="da-DK" sz="3200" dirty="0" smtClean="0"/>
              <a:t>på de enkelte enheder, så medarbejdere klædes på at kunne flere opgaver. Så kan man videregive opgave til flere og undgå for mange mennesker kommer tilden enkelte borger.</a:t>
            </a:r>
          </a:p>
          <a:p>
            <a:pPr marL="457200" indent="-457200">
              <a:buFont typeface="Arial" panose="020B0604020202020204" pitchFamily="34" charset="0"/>
              <a:buChar char="•"/>
            </a:pPr>
            <a:r>
              <a:rPr lang="da-DK" sz="3200" dirty="0" smtClean="0"/>
              <a:t>Alle </a:t>
            </a:r>
            <a:r>
              <a:rPr lang="da-DK" sz="3200" dirty="0" smtClean="0"/>
              <a:t>skal vide </a:t>
            </a:r>
            <a:r>
              <a:rPr lang="da-DK" sz="3200" b="1" dirty="0" smtClean="0"/>
              <a:t>hvorfor de går på arbejde</a:t>
            </a:r>
            <a:r>
              <a:rPr lang="da-DK" sz="3200" dirty="0" smtClean="0"/>
              <a:t>. Den faglige stolthed.</a:t>
            </a:r>
            <a:endParaRPr lang="da-DK" sz="3200" dirty="0"/>
          </a:p>
        </p:txBody>
      </p:sp>
      <p:cxnSp>
        <p:nvCxnSpPr>
          <p:cNvPr id="5" name="Lige pilforbindelse 4">
            <a:extLst>
              <a:ext uri="{FF2B5EF4-FFF2-40B4-BE49-F238E27FC236}">
                <a16:creationId xmlns:a16="http://schemas.microsoft.com/office/drawing/2014/main" id="{5602F639-3036-6862-C94C-CD471E6F1898}"/>
              </a:ext>
            </a:extLst>
          </p:cNvPr>
          <p:cNvCxnSpPr>
            <a:cxnSpLocks/>
          </p:cNvCxnSpPr>
          <p:nvPr/>
        </p:nvCxnSpPr>
        <p:spPr>
          <a:xfrm>
            <a:off x="8606967" y="5034150"/>
            <a:ext cx="13164427" cy="0"/>
          </a:xfrm>
          <a:prstGeom prst="straightConnector1">
            <a:avLst/>
          </a:prstGeom>
          <a:ln w="76200">
            <a:solidFill>
              <a:srgbClr val="6E1E97"/>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 name="Lige pilforbindelse 9">
            <a:extLst>
              <a:ext uri="{FF2B5EF4-FFF2-40B4-BE49-F238E27FC236}">
                <a16:creationId xmlns:a16="http://schemas.microsoft.com/office/drawing/2014/main" id="{54C7E9A5-87B9-227E-7BC6-AFB890C20CBF}"/>
              </a:ext>
            </a:extLst>
          </p:cNvPr>
          <p:cNvCxnSpPr>
            <a:cxnSpLocks/>
          </p:cNvCxnSpPr>
          <p:nvPr/>
        </p:nvCxnSpPr>
        <p:spPr>
          <a:xfrm>
            <a:off x="8606967" y="7999843"/>
            <a:ext cx="13164427" cy="0"/>
          </a:xfrm>
          <a:prstGeom prst="straightConnector1">
            <a:avLst/>
          </a:prstGeom>
          <a:ln w="76200">
            <a:solidFill>
              <a:srgbClr val="6E1E97"/>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0" name="Rektangel 19">
            <a:extLst>
              <a:ext uri="{FF2B5EF4-FFF2-40B4-BE49-F238E27FC236}">
                <a16:creationId xmlns:a16="http://schemas.microsoft.com/office/drawing/2014/main" id="{1F40121A-A115-7E31-4EAD-BC707F1F3464}"/>
              </a:ext>
            </a:extLst>
          </p:cNvPr>
          <p:cNvSpPr/>
          <p:nvPr/>
        </p:nvSpPr>
        <p:spPr>
          <a:xfrm>
            <a:off x="1076015" y="11438015"/>
            <a:ext cx="13811065" cy="765738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1" name="Tekstfelt 20">
            <a:extLst>
              <a:ext uri="{FF2B5EF4-FFF2-40B4-BE49-F238E27FC236}">
                <a16:creationId xmlns:a16="http://schemas.microsoft.com/office/drawing/2014/main" id="{DFB591A2-2AD6-67AA-E559-9DC0E119705B}"/>
              </a:ext>
            </a:extLst>
          </p:cNvPr>
          <p:cNvSpPr txBox="1"/>
          <p:nvPr/>
        </p:nvSpPr>
        <p:spPr>
          <a:xfrm>
            <a:off x="1094259" y="11620236"/>
            <a:ext cx="13792821" cy="5016758"/>
          </a:xfrm>
          <a:prstGeom prst="rect">
            <a:avLst/>
          </a:prstGeom>
          <a:noFill/>
        </p:spPr>
        <p:txBody>
          <a:bodyPr wrap="square">
            <a:spAutoFit/>
          </a:bodyPr>
          <a:lstStyle/>
          <a:p>
            <a:pPr algn="ctr"/>
            <a:r>
              <a:rPr lang="da-DK" sz="3600" b="1" dirty="0">
                <a:solidFill>
                  <a:srgbClr val="6E1E97"/>
                </a:solidFill>
                <a:latin typeface="Montserrat"/>
              </a:rPr>
              <a:t>3. UDVIKLINGEN</a:t>
            </a:r>
            <a:endParaRPr lang="da-DK" sz="3600" dirty="0">
              <a:solidFill>
                <a:srgbClr val="6E1E97"/>
              </a:solidFill>
              <a:latin typeface="Montserrat"/>
            </a:endParaRPr>
          </a:p>
          <a:p>
            <a:pPr algn="ctr"/>
            <a:r>
              <a:rPr lang="da-DK" sz="3000" dirty="0">
                <a:solidFill>
                  <a:srgbClr val="6E1E97"/>
                </a:solidFill>
                <a:latin typeface="Montserrat"/>
              </a:rPr>
              <a:t>Hvordan kan tilsynet hjælpe jer med at nå den ønskede kultur</a:t>
            </a:r>
            <a:r>
              <a:rPr lang="da-DK" sz="3000" dirty="0" smtClean="0">
                <a:solidFill>
                  <a:srgbClr val="6E1E97"/>
                </a:solidFill>
                <a:latin typeface="Montserrat"/>
              </a:rPr>
              <a:t>?</a:t>
            </a:r>
          </a:p>
          <a:p>
            <a:pPr algn="ctr"/>
            <a:endParaRPr lang="da-DK" sz="3000" b="1" dirty="0">
              <a:solidFill>
                <a:srgbClr val="6E1E97"/>
              </a:solidFill>
              <a:latin typeface="Montserrat"/>
            </a:endParaRPr>
          </a:p>
          <a:p>
            <a:pPr marL="457200" indent="-457200">
              <a:buFont typeface="Arial" panose="020B0604020202020204" pitchFamily="34" charset="0"/>
              <a:buChar char="•"/>
            </a:pPr>
            <a:r>
              <a:rPr lang="da-DK" sz="3200" dirty="0" smtClean="0">
                <a:latin typeface="Montserrat"/>
              </a:rPr>
              <a:t>Blive en del af hverdagen, så det er </a:t>
            </a:r>
            <a:r>
              <a:rPr lang="da-DK" sz="3200" b="1" dirty="0" smtClean="0">
                <a:latin typeface="Montserrat"/>
              </a:rPr>
              <a:t>løbende læring</a:t>
            </a:r>
          </a:p>
          <a:p>
            <a:pPr marL="457200" indent="-457200">
              <a:buFont typeface="Arial" panose="020B0604020202020204" pitchFamily="34" charset="0"/>
              <a:buChar char="•"/>
            </a:pPr>
            <a:endParaRPr lang="da-DK" sz="3200" dirty="0" smtClean="0">
              <a:latin typeface="Montserrat"/>
            </a:endParaRPr>
          </a:p>
          <a:p>
            <a:pPr marL="457200" indent="-457200">
              <a:buFont typeface="Arial" panose="020B0604020202020204" pitchFamily="34" charset="0"/>
              <a:buChar char="•"/>
            </a:pPr>
            <a:r>
              <a:rPr lang="da-DK" sz="3200" dirty="0" smtClean="0">
                <a:latin typeface="Montserrat"/>
              </a:rPr>
              <a:t>Det skal ikke være en fejlfinding men </a:t>
            </a:r>
            <a:r>
              <a:rPr lang="da-DK" sz="3200" b="1" dirty="0" smtClean="0">
                <a:latin typeface="Montserrat"/>
              </a:rPr>
              <a:t>fokus på læring</a:t>
            </a:r>
            <a:endParaRPr lang="da-DK" sz="3200" b="1" dirty="0">
              <a:latin typeface="Montserrat"/>
            </a:endParaRPr>
          </a:p>
          <a:p>
            <a:pPr marL="457200" indent="-457200">
              <a:buFont typeface="Arial" panose="020B0604020202020204" pitchFamily="34" charset="0"/>
              <a:buChar char="•"/>
            </a:pPr>
            <a:endParaRPr lang="da-DK" sz="3200" dirty="0">
              <a:latin typeface="Montserrat"/>
            </a:endParaRPr>
          </a:p>
          <a:p>
            <a:pPr marL="457200" indent="-457200">
              <a:buFont typeface="Arial" panose="020B0604020202020204" pitchFamily="34" charset="0"/>
              <a:buChar char="•"/>
            </a:pPr>
            <a:r>
              <a:rPr lang="da-DK" sz="3200" dirty="0" smtClean="0">
                <a:latin typeface="Montserrat"/>
              </a:rPr>
              <a:t>Det skal </a:t>
            </a:r>
            <a:r>
              <a:rPr lang="da-DK" sz="3200" b="1" dirty="0" smtClean="0">
                <a:latin typeface="Montserrat"/>
              </a:rPr>
              <a:t>lyse på indikatorer der beskriver kulturen </a:t>
            </a:r>
            <a:r>
              <a:rPr lang="da-DK" sz="3200" dirty="0" smtClean="0">
                <a:latin typeface="Montserrat"/>
              </a:rPr>
              <a:t>også. </a:t>
            </a:r>
            <a:r>
              <a:rPr lang="da-DK" sz="3200" dirty="0" smtClean="0">
                <a:latin typeface="Montserrat"/>
              </a:rPr>
              <a:t>Fx: </a:t>
            </a:r>
          </a:p>
          <a:p>
            <a:pPr marL="914400" lvl="1" indent="-457200">
              <a:buFont typeface="Arial" panose="020B0604020202020204" pitchFamily="34" charset="0"/>
              <a:buChar char="•"/>
            </a:pPr>
            <a:r>
              <a:rPr lang="da-DK" sz="3200" dirty="0" smtClean="0">
                <a:latin typeface="Montserrat"/>
              </a:rPr>
              <a:t>Er </a:t>
            </a:r>
            <a:r>
              <a:rPr lang="da-DK" sz="3200" dirty="0" smtClean="0">
                <a:latin typeface="Montserrat"/>
              </a:rPr>
              <a:t>der kollegasparring? </a:t>
            </a:r>
            <a:endParaRPr lang="da-DK" sz="3200" dirty="0" smtClean="0">
              <a:latin typeface="Montserrat"/>
            </a:endParaRPr>
          </a:p>
          <a:p>
            <a:pPr marL="914400" lvl="1" indent="-457200">
              <a:buFont typeface="Arial" panose="020B0604020202020204" pitchFamily="34" charset="0"/>
              <a:buChar char="•"/>
            </a:pPr>
            <a:r>
              <a:rPr lang="da-DK" sz="3200" dirty="0" smtClean="0">
                <a:latin typeface="Montserrat"/>
              </a:rPr>
              <a:t>Er </a:t>
            </a:r>
            <a:r>
              <a:rPr lang="da-DK" sz="3200" dirty="0" smtClean="0">
                <a:latin typeface="Montserrat"/>
              </a:rPr>
              <a:t>der tryghed til at sige fejl højt og lære af dem?</a:t>
            </a:r>
            <a:endParaRPr lang="da-DK" sz="3200" dirty="0">
              <a:latin typeface="Montserrat"/>
            </a:endParaRPr>
          </a:p>
        </p:txBody>
      </p:sp>
      <p:sp>
        <p:nvSpPr>
          <p:cNvPr id="23" name="Tekstfelt 22">
            <a:extLst>
              <a:ext uri="{FF2B5EF4-FFF2-40B4-BE49-F238E27FC236}">
                <a16:creationId xmlns:a16="http://schemas.microsoft.com/office/drawing/2014/main" id="{13CC2173-5848-FA32-28A7-13A593BBAFAB}"/>
              </a:ext>
            </a:extLst>
          </p:cNvPr>
          <p:cNvSpPr txBox="1"/>
          <p:nvPr/>
        </p:nvSpPr>
        <p:spPr>
          <a:xfrm>
            <a:off x="8077486" y="5321600"/>
            <a:ext cx="1397308" cy="523220"/>
          </a:xfrm>
          <a:prstGeom prst="rect">
            <a:avLst/>
          </a:prstGeom>
          <a:noFill/>
        </p:spPr>
        <p:txBody>
          <a:bodyPr wrap="square">
            <a:spAutoFit/>
          </a:bodyPr>
          <a:lstStyle/>
          <a:p>
            <a:pPr algn="ctr"/>
            <a:r>
              <a:rPr lang="da-DK" sz="2800" dirty="0">
                <a:solidFill>
                  <a:srgbClr val="6E1E97"/>
                </a:solidFill>
                <a:latin typeface="Montserrat"/>
              </a:rPr>
              <a:t>Lavt</a:t>
            </a:r>
          </a:p>
        </p:txBody>
      </p:sp>
      <p:sp>
        <p:nvSpPr>
          <p:cNvPr id="24" name="Tekstfelt 23">
            <a:extLst>
              <a:ext uri="{FF2B5EF4-FFF2-40B4-BE49-F238E27FC236}">
                <a16:creationId xmlns:a16="http://schemas.microsoft.com/office/drawing/2014/main" id="{0C713BD1-D2E9-FB32-7FD6-9C4F8047459E}"/>
              </a:ext>
            </a:extLst>
          </p:cNvPr>
          <p:cNvSpPr txBox="1"/>
          <p:nvPr/>
        </p:nvSpPr>
        <p:spPr>
          <a:xfrm>
            <a:off x="8112316" y="8243573"/>
            <a:ext cx="1397308" cy="523220"/>
          </a:xfrm>
          <a:prstGeom prst="rect">
            <a:avLst/>
          </a:prstGeom>
          <a:noFill/>
        </p:spPr>
        <p:txBody>
          <a:bodyPr wrap="square">
            <a:spAutoFit/>
          </a:bodyPr>
          <a:lstStyle/>
          <a:p>
            <a:pPr algn="ctr"/>
            <a:r>
              <a:rPr lang="da-DK" sz="2800" dirty="0">
                <a:solidFill>
                  <a:srgbClr val="6E1E97"/>
                </a:solidFill>
                <a:latin typeface="Montserrat"/>
              </a:rPr>
              <a:t>Lavt</a:t>
            </a:r>
          </a:p>
        </p:txBody>
      </p:sp>
      <p:sp>
        <p:nvSpPr>
          <p:cNvPr id="25" name="Tekstfelt 24">
            <a:extLst>
              <a:ext uri="{FF2B5EF4-FFF2-40B4-BE49-F238E27FC236}">
                <a16:creationId xmlns:a16="http://schemas.microsoft.com/office/drawing/2014/main" id="{EA72C6B6-FEB0-2DC7-44D2-BF6025E5FDEF}"/>
              </a:ext>
            </a:extLst>
          </p:cNvPr>
          <p:cNvSpPr txBox="1"/>
          <p:nvPr/>
        </p:nvSpPr>
        <p:spPr>
          <a:xfrm>
            <a:off x="20822063" y="5337420"/>
            <a:ext cx="1397308" cy="523220"/>
          </a:xfrm>
          <a:prstGeom prst="rect">
            <a:avLst/>
          </a:prstGeom>
          <a:noFill/>
        </p:spPr>
        <p:txBody>
          <a:bodyPr wrap="square">
            <a:spAutoFit/>
          </a:bodyPr>
          <a:lstStyle/>
          <a:p>
            <a:pPr algn="ctr"/>
            <a:r>
              <a:rPr lang="da-DK" sz="2800" dirty="0">
                <a:solidFill>
                  <a:srgbClr val="6E1E97"/>
                </a:solidFill>
                <a:latin typeface="Montserrat"/>
              </a:rPr>
              <a:t>Højt</a:t>
            </a:r>
          </a:p>
        </p:txBody>
      </p:sp>
      <p:sp>
        <p:nvSpPr>
          <p:cNvPr id="26" name="Tekstfelt 25">
            <a:extLst>
              <a:ext uri="{FF2B5EF4-FFF2-40B4-BE49-F238E27FC236}">
                <a16:creationId xmlns:a16="http://schemas.microsoft.com/office/drawing/2014/main" id="{33F13B4F-B4A9-042E-5805-FF9DBFA4CB1A}"/>
              </a:ext>
            </a:extLst>
          </p:cNvPr>
          <p:cNvSpPr txBox="1"/>
          <p:nvPr/>
        </p:nvSpPr>
        <p:spPr>
          <a:xfrm>
            <a:off x="20856893" y="8259393"/>
            <a:ext cx="1397308" cy="523220"/>
          </a:xfrm>
          <a:prstGeom prst="rect">
            <a:avLst/>
          </a:prstGeom>
          <a:noFill/>
        </p:spPr>
        <p:txBody>
          <a:bodyPr wrap="square">
            <a:spAutoFit/>
          </a:bodyPr>
          <a:lstStyle/>
          <a:p>
            <a:pPr algn="ctr"/>
            <a:r>
              <a:rPr lang="da-DK" sz="2800" dirty="0">
                <a:solidFill>
                  <a:srgbClr val="6E1E97"/>
                </a:solidFill>
                <a:latin typeface="Montserrat"/>
              </a:rPr>
              <a:t>Højt</a:t>
            </a:r>
          </a:p>
        </p:txBody>
      </p:sp>
      <p:sp>
        <p:nvSpPr>
          <p:cNvPr id="3" name="Tekstfelt 2">
            <a:extLst>
              <a:ext uri="{FF2B5EF4-FFF2-40B4-BE49-F238E27FC236}">
                <a16:creationId xmlns:a16="http://schemas.microsoft.com/office/drawing/2014/main" id="{BD9FCEEF-45EF-D4FC-1EE6-D4BF910486FC}"/>
              </a:ext>
            </a:extLst>
          </p:cNvPr>
          <p:cNvSpPr txBox="1"/>
          <p:nvPr/>
        </p:nvSpPr>
        <p:spPr>
          <a:xfrm>
            <a:off x="10896030" y="4057685"/>
            <a:ext cx="8483151" cy="646331"/>
          </a:xfrm>
          <a:prstGeom prst="rect">
            <a:avLst/>
          </a:prstGeom>
          <a:noFill/>
        </p:spPr>
        <p:txBody>
          <a:bodyPr wrap="square">
            <a:spAutoFit/>
          </a:bodyPr>
          <a:lstStyle/>
          <a:p>
            <a:pPr algn="ctr"/>
            <a:r>
              <a:rPr lang="da-DK" sz="3600" b="1" dirty="0">
                <a:solidFill>
                  <a:srgbClr val="6E1E97"/>
                </a:solidFill>
                <a:latin typeface="Montserrat"/>
              </a:rPr>
              <a:t>NU</a:t>
            </a:r>
            <a:endParaRPr lang="da-DK" sz="3600" dirty="0">
              <a:solidFill>
                <a:srgbClr val="6E1E97"/>
              </a:solidFill>
              <a:latin typeface="Montserrat"/>
            </a:endParaRPr>
          </a:p>
        </p:txBody>
      </p:sp>
      <p:sp>
        <p:nvSpPr>
          <p:cNvPr id="4" name="Tekstfelt 3">
            <a:extLst>
              <a:ext uri="{FF2B5EF4-FFF2-40B4-BE49-F238E27FC236}">
                <a16:creationId xmlns:a16="http://schemas.microsoft.com/office/drawing/2014/main" id="{B27C08F0-C782-DDA0-F20C-0BED115183DE}"/>
              </a:ext>
            </a:extLst>
          </p:cNvPr>
          <p:cNvSpPr txBox="1"/>
          <p:nvPr/>
        </p:nvSpPr>
        <p:spPr>
          <a:xfrm>
            <a:off x="10890454" y="7035834"/>
            <a:ext cx="8483151" cy="646331"/>
          </a:xfrm>
          <a:prstGeom prst="rect">
            <a:avLst/>
          </a:prstGeom>
          <a:noFill/>
        </p:spPr>
        <p:txBody>
          <a:bodyPr wrap="square">
            <a:spAutoFit/>
          </a:bodyPr>
          <a:lstStyle/>
          <a:p>
            <a:pPr algn="ctr"/>
            <a:r>
              <a:rPr lang="da-DK" sz="3600" b="1" dirty="0">
                <a:solidFill>
                  <a:srgbClr val="6E1E97"/>
                </a:solidFill>
                <a:latin typeface="Montserrat"/>
              </a:rPr>
              <a:t>FREMTID</a:t>
            </a:r>
            <a:endParaRPr lang="da-DK" sz="3600" dirty="0">
              <a:solidFill>
                <a:srgbClr val="6E1E97"/>
              </a:solidFill>
              <a:latin typeface="Montserrat"/>
            </a:endParaRPr>
          </a:p>
        </p:txBody>
      </p:sp>
      <p:cxnSp>
        <p:nvCxnSpPr>
          <p:cNvPr id="8" name="Lige forbindelse 7">
            <a:extLst>
              <a:ext uri="{FF2B5EF4-FFF2-40B4-BE49-F238E27FC236}">
                <a16:creationId xmlns:a16="http://schemas.microsoft.com/office/drawing/2014/main" id="{4BBB3B44-F7AE-3DA9-DD66-8B60728069C7}"/>
              </a:ext>
            </a:extLst>
          </p:cNvPr>
          <p:cNvCxnSpPr>
            <a:cxnSpLocks/>
          </p:cNvCxnSpPr>
          <p:nvPr/>
        </p:nvCxnSpPr>
        <p:spPr>
          <a:xfrm>
            <a:off x="9258300" y="4651440"/>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9" name="Lige forbindelse 8">
            <a:extLst>
              <a:ext uri="{FF2B5EF4-FFF2-40B4-BE49-F238E27FC236}">
                <a16:creationId xmlns:a16="http://schemas.microsoft.com/office/drawing/2014/main" id="{4C74CB8D-4CEA-7836-1BDA-8693FCCF40F0}"/>
              </a:ext>
            </a:extLst>
          </p:cNvPr>
          <p:cNvCxnSpPr>
            <a:cxnSpLocks/>
          </p:cNvCxnSpPr>
          <p:nvPr/>
        </p:nvCxnSpPr>
        <p:spPr>
          <a:xfrm>
            <a:off x="15089981" y="4674274"/>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22" name="Lige forbindelse 21">
            <a:extLst>
              <a:ext uri="{FF2B5EF4-FFF2-40B4-BE49-F238E27FC236}">
                <a16:creationId xmlns:a16="http://schemas.microsoft.com/office/drawing/2014/main" id="{3531FCF8-5273-4976-2CE6-BEEBA58E8CC8}"/>
              </a:ext>
            </a:extLst>
          </p:cNvPr>
          <p:cNvCxnSpPr>
            <a:cxnSpLocks/>
          </p:cNvCxnSpPr>
          <p:nvPr/>
        </p:nvCxnSpPr>
        <p:spPr>
          <a:xfrm>
            <a:off x="21212175" y="4651440"/>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27" name="Lige forbindelse 26">
            <a:extLst>
              <a:ext uri="{FF2B5EF4-FFF2-40B4-BE49-F238E27FC236}">
                <a16:creationId xmlns:a16="http://schemas.microsoft.com/office/drawing/2014/main" id="{EA282081-D25D-1C47-7EC6-250FD03728A7}"/>
              </a:ext>
            </a:extLst>
          </p:cNvPr>
          <p:cNvCxnSpPr>
            <a:cxnSpLocks/>
          </p:cNvCxnSpPr>
          <p:nvPr/>
        </p:nvCxnSpPr>
        <p:spPr>
          <a:xfrm>
            <a:off x="12039600" y="4651440"/>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28" name="Lige forbindelse 27">
            <a:extLst>
              <a:ext uri="{FF2B5EF4-FFF2-40B4-BE49-F238E27FC236}">
                <a16:creationId xmlns:a16="http://schemas.microsoft.com/office/drawing/2014/main" id="{92F24730-A23D-C590-1772-436DDF5394A6}"/>
              </a:ext>
            </a:extLst>
          </p:cNvPr>
          <p:cNvCxnSpPr>
            <a:cxnSpLocks/>
          </p:cNvCxnSpPr>
          <p:nvPr/>
        </p:nvCxnSpPr>
        <p:spPr>
          <a:xfrm>
            <a:off x="18297525" y="4651440"/>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29" name="Lige forbindelse 28">
            <a:extLst>
              <a:ext uri="{FF2B5EF4-FFF2-40B4-BE49-F238E27FC236}">
                <a16:creationId xmlns:a16="http://schemas.microsoft.com/office/drawing/2014/main" id="{23195D1F-46A2-FC44-C3D3-FD53EB9F73F6}"/>
              </a:ext>
            </a:extLst>
          </p:cNvPr>
          <p:cNvCxnSpPr>
            <a:cxnSpLocks/>
          </p:cNvCxnSpPr>
          <p:nvPr/>
        </p:nvCxnSpPr>
        <p:spPr>
          <a:xfrm>
            <a:off x="9258300" y="7636175"/>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30" name="Lige forbindelse 29">
            <a:extLst>
              <a:ext uri="{FF2B5EF4-FFF2-40B4-BE49-F238E27FC236}">
                <a16:creationId xmlns:a16="http://schemas.microsoft.com/office/drawing/2014/main" id="{6078B177-FACB-43BC-D28D-4F18653BBE65}"/>
              </a:ext>
            </a:extLst>
          </p:cNvPr>
          <p:cNvCxnSpPr>
            <a:cxnSpLocks/>
          </p:cNvCxnSpPr>
          <p:nvPr/>
        </p:nvCxnSpPr>
        <p:spPr>
          <a:xfrm>
            <a:off x="15089981" y="7659009"/>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31" name="Lige forbindelse 30">
            <a:extLst>
              <a:ext uri="{FF2B5EF4-FFF2-40B4-BE49-F238E27FC236}">
                <a16:creationId xmlns:a16="http://schemas.microsoft.com/office/drawing/2014/main" id="{01FBCCD6-65E0-6F77-650E-F7F07CD0892A}"/>
              </a:ext>
            </a:extLst>
          </p:cNvPr>
          <p:cNvCxnSpPr>
            <a:cxnSpLocks/>
          </p:cNvCxnSpPr>
          <p:nvPr/>
        </p:nvCxnSpPr>
        <p:spPr>
          <a:xfrm>
            <a:off x="21212175" y="7636175"/>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32" name="Lige forbindelse 31">
            <a:extLst>
              <a:ext uri="{FF2B5EF4-FFF2-40B4-BE49-F238E27FC236}">
                <a16:creationId xmlns:a16="http://schemas.microsoft.com/office/drawing/2014/main" id="{A8B500AE-591D-1D89-3DD8-F979A05A63DC}"/>
              </a:ext>
            </a:extLst>
          </p:cNvPr>
          <p:cNvCxnSpPr>
            <a:cxnSpLocks/>
          </p:cNvCxnSpPr>
          <p:nvPr/>
        </p:nvCxnSpPr>
        <p:spPr>
          <a:xfrm>
            <a:off x="12039600" y="7636175"/>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cxnSp>
        <p:nvCxnSpPr>
          <p:cNvPr id="33" name="Lige forbindelse 32">
            <a:extLst>
              <a:ext uri="{FF2B5EF4-FFF2-40B4-BE49-F238E27FC236}">
                <a16:creationId xmlns:a16="http://schemas.microsoft.com/office/drawing/2014/main" id="{E4E7B010-7ECA-7BF9-CF49-B3A2605351E3}"/>
              </a:ext>
            </a:extLst>
          </p:cNvPr>
          <p:cNvCxnSpPr>
            <a:cxnSpLocks/>
          </p:cNvCxnSpPr>
          <p:nvPr/>
        </p:nvCxnSpPr>
        <p:spPr>
          <a:xfrm>
            <a:off x="18297525" y="7636175"/>
            <a:ext cx="0" cy="708270"/>
          </a:xfrm>
          <a:prstGeom prst="line">
            <a:avLst/>
          </a:prstGeom>
          <a:ln w="76200">
            <a:solidFill>
              <a:srgbClr val="6E1E97"/>
            </a:solidFill>
          </a:ln>
        </p:spPr>
        <p:style>
          <a:lnRef idx="1">
            <a:schemeClr val="accent1"/>
          </a:lnRef>
          <a:fillRef idx="0">
            <a:schemeClr val="accent1"/>
          </a:fillRef>
          <a:effectRef idx="0">
            <a:schemeClr val="accent1"/>
          </a:effectRef>
          <a:fontRef idx="minor">
            <a:schemeClr val="tx1"/>
          </a:fontRef>
        </p:style>
      </p:cxnSp>
      <p:pic>
        <p:nvPicPr>
          <p:cNvPr id="11" name="Billede 10">
            <a:extLst>
              <a:ext uri="{FF2B5EF4-FFF2-40B4-BE49-F238E27FC236}">
                <a16:creationId xmlns:a16="http://schemas.microsoft.com/office/drawing/2014/main" id="{C6160E11-308E-B1EB-9233-A1237CDBD9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0467" y="19491034"/>
            <a:ext cx="3441600" cy="1244834"/>
          </a:xfrm>
          <a:prstGeom prst="rect">
            <a:avLst/>
          </a:prstGeom>
        </p:spPr>
      </p:pic>
      <p:sp>
        <p:nvSpPr>
          <p:cNvPr id="12" name="Multiplicer 11"/>
          <p:cNvSpPr/>
          <p:nvPr/>
        </p:nvSpPr>
        <p:spPr>
          <a:xfrm>
            <a:off x="15836231" y="4379451"/>
            <a:ext cx="1454099" cy="1324859"/>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4" name="Multiplicer 33"/>
          <p:cNvSpPr/>
          <p:nvPr/>
        </p:nvSpPr>
        <p:spPr>
          <a:xfrm>
            <a:off x="18451467" y="4286418"/>
            <a:ext cx="1454099" cy="1324859"/>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5" name="Multiplicer 34"/>
          <p:cNvSpPr/>
          <p:nvPr/>
        </p:nvSpPr>
        <p:spPr>
          <a:xfrm>
            <a:off x="12900409" y="4293469"/>
            <a:ext cx="1454099" cy="1324859"/>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6" name="Multiplicer 35"/>
          <p:cNvSpPr/>
          <p:nvPr/>
        </p:nvSpPr>
        <p:spPr>
          <a:xfrm>
            <a:off x="9810543" y="4343145"/>
            <a:ext cx="1454099" cy="1324859"/>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6" name="Tekstfelt 15"/>
          <p:cNvSpPr txBox="1"/>
          <p:nvPr/>
        </p:nvSpPr>
        <p:spPr>
          <a:xfrm>
            <a:off x="9474794" y="2754033"/>
            <a:ext cx="4879714" cy="646331"/>
          </a:xfrm>
          <a:prstGeom prst="rect">
            <a:avLst/>
          </a:prstGeom>
          <a:noFill/>
        </p:spPr>
        <p:txBody>
          <a:bodyPr wrap="square" rtlCol="0">
            <a:spAutoFit/>
          </a:bodyPr>
          <a:lstStyle/>
          <a:p>
            <a:r>
              <a:rPr lang="da-DK" sz="3600" dirty="0" smtClean="0"/>
              <a:t>Ude-området</a:t>
            </a:r>
            <a:endParaRPr lang="da-DK" sz="3600" dirty="0"/>
          </a:p>
        </p:txBody>
      </p:sp>
      <p:sp>
        <p:nvSpPr>
          <p:cNvPr id="37" name="Tekstfelt 36"/>
          <p:cNvSpPr txBox="1"/>
          <p:nvPr/>
        </p:nvSpPr>
        <p:spPr>
          <a:xfrm>
            <a:off x="16029771" y="2765455"/>
            <a:ext cx="4879714" cy="646331"/>
          </a:xfrm>
          <a:prstGeom prst="rect">
            <a:avLst/>
          </a:prstGeom>
          <a:noFill/>
        </p:spPr>
        <p:txBody>
          <a:bodyPr wrap="square" rtlCol="0">
            <a:spAutoFit/>
          </a:bodyPr>
          <a:lstStyle/>
          <a:p>
            <a:r>
              <a:rPr lang="da-DK" sz="3600" dirty="0" smtClean="0"/>
              <a:t>Hjemme-området</a:t>
            </a:r>
            <a:endParaRPr lang="da-DK" sz="3600" dirty="0"/>
          </a:p>
        </p:txBody>
      </p:sp>
      <p:sp>
        <p:nvSpPr>
          <p:cNvPr id="38" name="Ellipse 37"/>
          <p:cNvSpPr/>
          <p:nvPr/>
        </p:nvSpPr>
        <p:spPr>
          <a:xfrm>
            <a:off x="18802324" y="6755626"/>
            <a:ext cx="2409851" cy="264013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559037920"/>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9808135-ec78-4e01-958c-19416e141670" xsi:nil="true"/>
    <lcf76f155ced4ddcb4097134ff3c332f xmlns="37a8768a-56da-4248-be0e-c326fb61789a">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45CBD53A8A43A4195CB7147C01B8D2D" ma:contentTypeVersion="16" ma:contentTypeDescription="Create a new document." ma:contentTypeScope="" ma:versionID="9ca48370f21f271b60a805715edc6f9e">
  <xsd:schema xmlns:xsd="http://www.w3.org/2001/XMLSchema" xmlns:xs="http://www.w3.org/2001/XMLSchema" xmlns:p="http://schemas.microsoft.com/office/2006/metadata/properties" xmlns:ns2="09808135-ec78-4e01-958c-19416e141670" xmlns:ns3="37a8768a-56da-4248-be0e-c326fb61789a" targetNamespace="http://schemas.microsoft.com/office/2006/metadata/properties" ma:root="true" ma:fieldsID="180130a41a040872b961ef0a884db23a" ns2:_="" ns3:_="">
    <xsd:import namespace="09808135-ec78-4e01-958c-19416e141670"/>
    <xsd:import namespace="37a8768a-56da-4248-be0e-c326fb61789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AutoKeyPoints" minOccurs="0"/>
                <xsd:element ref="ns3:MediaServiceKeyPoints" minOccurs="0"/>
                <xsd:element ref="ns3:MediaServiceLocation"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808135-ec78-4e01-958c-19416e14167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e6f8587f-9cfd-45d7-9f35-3d04059b13dc}" ma:internalName="TaxCatchAll" ma:showField="CatchAllData" ma:web="09808135-ec78-4e01-958c-19416e14167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7a8768a-56da-4248-be0e-c326fb61789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42f3163-7601-4f1e-970a-c8a57df601fa"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4DD0EF9-37E8-4AB5-9E95-BA7B2046B9ED}">
  <ds:schemaRefs>
    <ds:schemaRef ds:uri="http://purl.org/dc/terms/"/>
    <ds:schemaRef ds:uri="09808135-ec78-4e01-958c-19416e141670"/>
    <ds:schemaRef ds:uri="http://schemas.microsoft.com/office/2006/documentManagement/types"/>
    <ds:schemaRef ds:uri="http://schemas.microsoft.com/office/infopath/2007/PartnerControls"/>
    <ds:schemaRef ds:uri="37a8768a-56da-4248-be0e-c326fb61789a"/>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F6494512-7E48-47AF-9288-E8B50C8BE24C}">
  <ds:schemaRefs>
    <ds:schemaRef ds:uri="http://schemas.microsoft.com/sharepoint/v3/contenttype/forms"/>
  </ds:schemaRefs>
</ds:datastoreItem>
</file>

<file path=customXml/itemProps3.xml><?xml version="1.0" encoding="utf-8"?>
<ds:datastoreItem xmlns:ds="http://schemas.openxmlformats.org/officeDocument/2006/customXml" ds:itemID="{C0103F98-F93E-46C0-9DE9-A11D5E947A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9808135-ec78-4e01-958c-19416e141670"/>
    <ds:schemaRef ds:uri="37a8768a-56da-4248-be0e-c326fb6178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1830</TotalTime>
  <Words>2466</Words>
  <Application>Microsoft Office PowerPoint</Application>
  <PresentationFormat>Brugerdefineret</PresentationFormat>
  <Paragraphs>229</Paragraphs>
  <Slides>5</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5</vt:i4>
      </vt:variant>
    </vt:vector>
  </HeadingPairs>
  <TitlesOfParts>
    <vt:vector size="10" baseType="lpstr">
      <vt:lpstr>Arial</vt:lpstr>
      <vt:lpstr>Calibri</vt:lpstr>
      <vt:lpstr>Calibri Light</vt:lpstr>
      <vt:lpstr>Montserrat</vt:lpstr>
      <vt:lpstr>Office-tema</vt:lpstr>
      <vt:lpstr>PowerPoint-præsentation</vt:lpstr>
      <vt:lpstr>PowerPoint-præsentation</vt:lpstr>
      <vt:lpstr>PowerPoint-præsentation</vt:lpstr>
      <vt:lpstr>PowerPoint-præsentation</vt:lpstr>
      <vt:lpstr>PowerPoint-præsentation</vt:lpstr>
    </vt:vector>
  </TitlesOfParts>
  <Company>Roskilde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Line Andersen</dc:creator>
  <cp:lastModifiedBy>Anne Krasilnikoff</cp:lastModifiedBy>
  <cp:revision>16</cp:revision>
  <cp:lastPrinted>2021-09-07T16:55:00Z</cp:lastPrinted>
  <dcterms:created xsi:type="dcterms:W3CDTF">2021-03-19T13:22:51Z</dcterms:created>
  <dcterms:modified xsi:type="dcterms:W3CDTF">2022-08-26T16:50:11Z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0x010100845CBD53A8A43A4195CB7147C01B8D2D</vt:lpwstr>
  </property>
  <property fmtid="{D5CDD505-2E9C-101B-9397-08002B2CF9AE}" pid="3" name="MediaServiceImageTags">
    <vt:lpwstr/>
  </property>
</Properties>
</file>